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03" r:id="rId2"/>
    <p:sldId id="304" r:id="rId3"/>
    <p:sldId id="256" r:id="rId4"/>
    <p:sldId id="300" r:id="rId5"/>
    <p:sldId id="301" r:id="rId6"/>
    <p:sldId id="30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5C18"/>
    <a:srgbClr val="00CC00"/>
    <a:srgbClr val="F61616"/>
    <a:srgbClr val="66FF66"/>
    <a:srgbClr val="FFFF99"/>
    <a:srgbClr val="FFFF00"/>
    <a:srgbClr val="00FF00"/>
    <a:srgbClr val="08F813"/>
    <a:srgbClr val="4C17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</a:t>
          </a:r>
          <a:r>
            <a:rPr lang="cs-CZ" sz="2000" dirty="0" smtClean="0"/>
            <a:t>zvratná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90D4C4-AC3A-4D31-BB76-40B1F973E68B}" type="presOf" srcId="{4C35D32F-0EAB-4CD7-82EE-45574DC2A586}" destId="{8BEBB6EC-1DAA-4CAC-8A25-BC0FCBD5DBD5}" srcOrd="0" destOrd="0" presId="urn:microsoft.com/office/officeart/2005/8/layout/target3"/>
    <dgm:cxn modelId="{995477B0-17A1-43E1-B835-00D125FA92F5}" type="presOf" srcId="{757F3AB3-0718-4624-B441-E567A8F0AB56}" destId="{333A1088-737F-45CB-B68E-254E46348037}" srcOrd="0" destOrd="0" presId="urn:microsoft.com/office/officeart/2005/8/layout/target3"/>
    <dgm:cxn modelId="{32C8E56A-1ACE-47E7-A2F8-90BAFA018442}" type="presOf" srcId="{D8197B8C-B260-4A16-BDF4-0947B075E274}" destId="{25B08C86-7E15-44DC-BE7F-FFB55DD49D12}" srcOrd="0" destOrd="0" presId="urn:microsoft.com/office/officeart/2005/8/layout/target3"/>
    <dgm:cxn modelId="{359B848C-EEED-4B61-9D2A-9B1D1D6CA19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410CBC1-946C-4ABF-9835-B8B494FC1892}" type="presOf" srcId="{D1D4F407-5343-4D3F-B5B9-D407B03CAEB4}" destId="{AED2198E-93D5-4001-81B4-73124B309672}" srcOrd="1" destOrd="0" presId="urn:microsoft.com/office/officeart/2005/8/layout/target3"/>
    <dgm:cxn modelId="{99E2C601-2681-45DA-8B94-E3DDBB99244F}" type="presOf" srcId="{4C35D32F-0EAB-4CD7-82EE-45574DC2A586}" destId="{890E4F0B-2866-4A3F-A3C7-2A14B1797930}" srcOrd="1" destOrd="0" presId="urn:microsoft.com/office/officeart/2005/8/layout/target3"/>
    <dgm:cxn modelId="{3CC577A1-B0DB-4E65-860B-9D0044D9C463}" type="presOf" srcId="{D1B46980-6531-4606-95E6-44980827E919}" destId="{6140AFEC-043D-4C43-A2F9-D0F5331DF3A3}" srcOrd="0" destOrd="0" presId="urn:microsoft.com/office/officeart/2005/8/layout/target3"/>
    <dgm:cxn modelId="{E80BDC7C-DD91-473E-A0A9-3290D80FD320}" type="presOf" srcId="{D8197B8C-B260-4A16-BDF4-0947B075E274}" destId="{5A5FFA88-C948-4069-8E93-59FA12366E83}" srcOrd="1" destOrd="0" presId="urn:microsoft.com/office/officeart/2005/8/layout/target3"/>
    <dgm:cxn modelId="{4B2DF53D-C00A-4F08-9E8A-3765A530737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A9A2D0D-0746-4ADE-AB27-E4013FDA0475}" type="presOf" srcId="{D1D4F407-5343-4D3F-B5B9-D407B03CAEB4}" destId="{D005CE8C-CC26-4C3E-AC11-E15060ECD759}" srcOrd="0" destOrd="0" presId="urn:microsoft.com/office/officeart/2005/8/layout/target3"/>
    <dgm:cxn modelId="{721A6F3B-9543-4D64-804F-87950A9D7588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A6CE91-BB0E-4387-8F48-A4A6D1F181EC}" type="presParOf" srcId="{333A1088-737F-45CB-B68E-254E46348037}" destId="{F5ABB229-8D3B-4694-996A-96F23CF14429}" srcOrd="0" destOrd="0" presId="urn:microsoft.com/office/officeart/2005/8/layout/target3"/>
    <dgm:cxn modelId="{09B0D1B0-A375-4256-B0F3-E6DB8745CB02}" type="presParOf" srcId="{333A1088-737F-45CB-B68E-254E46348037}" destId="{F41139FD-01EE-4571-8B17-4FB00FC51163}" srcOrd="1" destOrd="0" presId="urn:microsoft.com/office/officeart/2005/8/layout/target3"/>
    <dgm:cxn modelId="{1CE3FE48-41EE-410E-86BE-BAD6A126809E}" type="presParOf" srcId="{333A1088-737F-45CB-B68E-254E46348037}" destId="{D005CE8C-CC26-4C3E-AC11-E15060ECD759}" srcOrd="2" destOrd="0" presId="urn:microsoft.com/office/officeart/2005/8/layout/target3"/>
    <dgm:cxn modelId="{35340D70-DDE1-4B5B-B86E-8E1986DB38B9}" type="presParOf" srcId="{333A1088-737F-45CB-B68E-254E46348037}" destId="{2C702D82-9B77-49B7-9568-BB8EB47C3372}" srcOrd="3" destOrd="0" presId="urn:microsoft.com/office/officeart/2005/8/layout/target3"/>
    <dgm:cxn modelId="{6BC6633E-A267-47AD-AE9C-7F6C446CCBCA}" type="presParOf" srcId="{333A1088-737F-45CB-B68E-254E46348037}" destId="{A52A0455-90FF-4808-ABD0-F02540D31D5A}" srcOrd="4" destOrd="0" presId="urn:microsoft.com/office/officeart/2005/8/layout/target3"/>
    <dgm:cxn modelId="{DA5070B6-4578-4C00-A506-349FAFC3DA55}" type="presParOf" srcId="{333A1088-737F-45CB-B68E-254E46348037}" destId="{6140AFEC-043D-4C43-A2F9-D0F5331DF3A3}" srcOrd="5" destOrd="0" presId="urn:microsoft.com/office/officeart/2005/8/layout/target3"/>
    <dgm:cxn modelId="{93E465C7-5BE6-4B99-BEBB-3AC88237E495}" type="presParOf" srcId="{333A1088-737F-45CB-B68E-254E46348037}" destId="{9358AC05-5D7D-4327-9F80-1AD486AEA664}" srcOrd="6" destOrd="0" presId="urn:microsoft.com/office/officeart/2005/8/layout/target3"/>
    <dgm:cxn modelId="{F21EAB7D-C74A-409D-803F-09B800C86934}" type="presParOf" srcId="{333A1088-737F-45CB-B68E-254E46348037}" destId="{313FC574-E1CD-4FB4-B054-0B805CE0447D}" srcOrd="7" destOrd="0" presId="urn:microsoft.com/office/officeart/2005/8/layout/target3"/>
    <dgm:cxn modelId="{3B8EC331-690E-494D-9C5B-C26FD2B68AA8}" type="presParOf" srcId="{333A1088-737F-45CB-B68E-254E46348037}" destId="{619D679B-A015-4ECF-8348-D1034C574F40}" srcOrd="8" destOrd="0" presId="urn:microsoft.com/office/officeart/2005/8/layout/target3"/>
    <dgm:cxn modelId="{987FA6A2-A549-4791-91F9-C1240CF4CD8A}" type="presParOf" srcId="{333A1088-737F-45CB-B68E-254E46348037}" destId="{322283A8-4A27-4CDA-BAE3-F381106A9174}" srcOrd="9" destOrd="0" presId="urn:microsoft.com/office/officeart/2005/8/layout/target3"/>
    <dgm:cxn modelId="{C8F56FD7-10F6-4F13-AA6C-AEBFC17F0480}" type="presParOf" srcId="{333A1088-737F-45CB-B68E-254E46348037}" destId="{FFC9F71D-1B4F-4AD9-A4A6-86ADEFC8AF5C}" srcOrd="10" destOrd="0" presId="urn:microsoft.com/office/officeart/2005/8/layout/target3"/>
    <dgm:cxn modelId="{D46F04FB-93E9-4369-8AD3-B7A41D94DB17}" type="presParOf" srcId="{333A1088-737F-45CB-B68E-254E46348037}" destId="{25B08C86-7E15-44DC-BE7F-FFB55DD49D12}" srcOrd="11" destOrd="0" presId="urn:microsoft.com/office/officeart/2005/8/layout/target3"/>
    <dgm:cxn modelId="{37220E55-E567-4190-80F4-17F6FF77145A}" type="presParOf" srcId="{333A1088-737F-45CB-B68E-254E46348037}" destId="{76644BE8-9D7C-4C09-B250-3D10AF48CBB7}" srcOrd="12" destOrd="0" presId="urn:microsoft.com/office/officeart/2005/8/layout/target3"/>
    <dgm:cxn modelId="{090E2D41-AD87-494E-BD0C-D5450760CFB1}" type="presParOf" srcId="{333A1088-737F-45CB-B68E-254E46348037}" destId="{EE85B701-7295-41C0-BA7A-34D3756A2AE6}" srcOrd="13" destOrd="0" presId="urn:microsoft.com/office/officeart/2005/8/layout/target3"/>
    <dgm:cxn modelId="{A81C4B35-DEF9-4E7B-AD06-4F79F14ABE21}" type="presParOf" srcId="{333A1088-737F-45CB-B68E-254E46348037}" destId="{8BEBB6EC-1DAA-4CAC-8A25-BC0FCBD5DBD5}" srcOrd="14" destOrd="0" presId="urn:microsoft.com/office/officeart/2005/8/layout/target3"/>
    <dgm:cxn modelId="{8F469F85-E009-4844-A555-B4D0A8177C21}" type="presParOf" srcId="{333A1088-737F-45CB-B68E-254E46348037}" destId="{AED2198E-93D5-4001-81B4-73124B309672}" srcOrd="15" destOrd="0" presId="urn:microsoft.com/office/officeart/2005/8/layout/target3"/>
    <dgm:cxn modelId="{281FE44A-116E-43E2-88CE-2FEEF4EEFF29}" type="presParOf" srcId="{333A1088-737F-45CB-B68E-254E46348037}" destId="{2BE915AB-18AA-4053-B92C-3BFC9ED204BB}" srcOrd="16" destOrd="0" presId="urn:microsoft.com/office/officeart/2005/8/layout/target3"/>
    <dgm:cxn modelId="{738B3400-C929-4575-8B94-4F67E9A303FC}" type="presParOf" srcId="{333A1088-737F-45CB-B68E-254E46348037}" destId="{6BB5E863-4638-4E1D-BFDE-399D028AC4ED}" srcOrd="17" destOrd="0" presId="urn:microsoft.com/office/officeart/2005/8/layout/target3"/>
    <dgm:cxn modelId="{BC5761B8-F8F3-46AD-9B0C-DEEC7A9DAF42}" type="presParOf" srcId="{333A1088-737F-45CB-B68E-254E46348037}" destId="{5A5FFA88-C948-4069-8E93-59FA12366E83}" srcOrd="18" destOrd="0" presId="urn:microsoft.com/office/officeart/2005/8/layout/target3"/>
    <dgm:cxn modelId="{9AAD8BE0-1977-4178-86F3-CACFF1EFE27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</a:t>
          </a:r>
          <a:r>
            <a:rPr lang="cs-CZ" sz="2000" kern="1200" dirty="0" smtClean="0"/>
            <a:t>zvratná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82277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828810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nejprve stručně vysvětlí, co jsou zvratná slovesa.</a:t>
            </a:r>
          </a:p>
          <a:p>
            <a:r>
              <a:rPr lang="cs-CZ" sz="2400" dirty="0" smtClean="0"/>
              <a:t>Snímek č. 5 vytiskneme - žáci odlišují zvratná zájmena od předložky „se“. Zvratná slovesa podtrhnou a předložku zakroužkují.</a:t>
            </a:r>
          </a:p>
          <a:p>
            <a:r>
              <a:rPr lang="cs-CZ" sz="2400" smtClean="0"/>
              <a:t>Zkontrolujeme společně s tabulí.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28750645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  <a:endParaRPr lang="cs-CZ" sz="4400" b="1" dirty="0" smtClean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Zvratná slovesa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Zvratná slovesa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tvoří </a:t>
            </a:r>
            <a:r>
              <a:rPr lang="cs-CZ" b="1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sloveso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zvratné zájmeno </a:t>
            </a:r>
            <a:r>
              <a:rPr lang="cs-CZ" b="1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SE, SI</a:t>
            </a:r>
          </a:p>
          <a:p>
            <a:endParaRPr lang="cs-CZ" b="1" dirty="0" smtClean="0">
              <a:ln w="11430"/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např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raduji se, zlobím se, myslím si,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...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Pozor, zájmeno nemusí stát těsně vedle slovesa!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8352104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textu odliš </a:t>
            </a:r>
            <a:r>
              <a:rPr lang="cs-CZ" sz="3100" b="1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zvratné zájmeno </a:t>
            </a:r>
            <a:r>
              <a:rPr lang="cs-CZ" sz="3100" b="1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se, si </a:t>
            </a: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cs-CZ" sz="31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předložky se</a:t>
            </a: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(podtrhni </a:t>
            </a:r>
            <a:r>
              <a:rPr lang="cs-CZ" sz="3100" b="1" u="sng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zvratná slovesa</a:t>
            </a: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předložku se zakroužkuj):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Máme se se sestrou rády. Setkáváme se se stejně starými sestřenicemi, se kterými si dobře rozumíme. Sestřenice se strýčkem se na nás přijedou jednou za čas podívat. Chodíme na houby a se psem. Náš pes se jmenuje Rek.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131103" y="908720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578433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textu odliš </a:t>
            </a:r>
            <a:r>
              <a:rPr lang="cs-CZ" sz="3100" b="1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zvratné zájmeno </a:t>
            </a:r>
            <a:r>
              <a:rPr lang="cs-CZ" sz="3100" b="1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se, si </a:t>
            </a: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cs-CZ" sz="31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předložky se</a:t>
            </a: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(podtrhni </a:t>
            </a:r>
            <a:r>
              <a:rPr lang="cs-CZ" sz="3100" b="1" u="sng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zvratná slovesa</a:t>
            </a: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předložku se zakroužkuj):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Máme se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 sestrou rády.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Setkáváme se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se stejně starými sestřenicemi, se kterými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dobře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rozumíme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Sestřenice se strýčkem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na nás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přijedou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jednou za čas podívat. Chodíme na houby a se psem. Náš pes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 jmenuje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Rek.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131103" y="908720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31103" y="1503113"/>
            <a:ext cx="2401337" cy="792088"/>
          </a:xfrm>
          <a:prstGeom prst="round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ŘEŠENÍ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98536" y="5445224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211960" y="3933056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220072" y="3212976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077669" y="2420888"/>
            <a:ext cx="50583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109127" y="2492896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883511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FFFF00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Příště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45C18"/>
                </a:solidFill>
              </a:rPr>
              <a:t>se</a:t>
            </a:r>
            <a:r>
              <a:rPr lang="cs-CZ" sz="2800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 opět setkáme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45C18"/>
                </a:solidFill>
              </a:rPr>
              <a:t>se</a:t>
            </a:r>
            <a:r>
              <a:rPr lang="cs-CZ" sz="2800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 slovesy!</a:t>
            </a:r>
            <a:endParaRPr lang="cs-CZ" sz="2800" dirty="0">
              <a:ln>
                <a:solidFill>
                  <a:srgbClr val="00B050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858</TotalTime>
  <Words>209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Slovesa</vt:lpstr>
      <vt:lpstr>Zvratná slovesa</vt:lpstr>
      <vt:lpstr> V textu odliš zvratné zájmeno se, si od předložky se (podtrhni zvratná slovesa, předložku se zakroužkuj): </vt:lpstr>
      <vt:lpstr> V textu odliš zvratné zájmeno se, si od předložky se (podtrhni zvratná slovesa, předložku se zakroužkuj):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103</cp:revision>
  <dcterms:created xsi:type="dcterms:W3CDTF">2011-10-18T13:52:16Z</dcterms:created>
  <dcterms:modified xsi:type="dcterms:W3CDTF">2012-06-26T21:28:32Z</dcterms:modified>
</cp:coreProperties>
</file>