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314" r:id="rId2"/>
    <p:sldId id="315" r:id="rId3"/>
    <p:sldId id="256" r:id="rId4"/>
    <p:sldId id="312" r:id="rId5"/>
    <p:sldId id="31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00CC00"/>
    <a:srgbClr val="FFFF00"/>
    <a:srgbClr val="F45C18"/>
    <a:srgbClr val="F61616"/>
    <a:srgbClr val="66FF66"/>
    <a:srgbClr val="00FF00"/>
    <a:srgbClr val="08F813"/>
    <a:srgbClr val="4C17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NÁZEV:VY_32_INOVACE_3.2.9.1.D17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</a:t>
          </a:r>
          <a:r>
            <a:rPr lang="cs-CZ" sz="2000" dirty="0" smtClean="0"/>
            <a:t>jsem - sem, jsi - si doplňování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F756CA-BC1F-4031-B2FD-72920586763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72B566A-5939-42AD-B0CF-48D2D1FA77F1}" type="presOf" srcId="{B651F6E3-6281-48DB-9319-2AEAFDAE7572}" destId="{619D679B-A015-4ECF-8348-D1034C574F40}" srcOrd="0" destOrd="0" presId="urn:microsoft.com/office/officeart/2005/8/layout/target3"/>
    <dgm:cxn modelId="{2E1D3EAC-EB07-4F45-A6AB-A1DFC00A717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05856B1-079C-4C5E-914B-CD4206393408}" type="presOf" srcId="{D8197B8C-B260-4A16-BDF4-0947B075E274}" destId="{5A5FFA88-C948-4069-8E93-59FA12366E83}" srcOrd="1" destOrd="0" presId="urn:microsoft.com/office/officeart/2005/8/layout/target3"/>
    <dgm:cxn modelId="{DC4255B2-0946-4086-9A0C-DC5CC68E7F81}" type="presOf" srcId="{4C35D32F-0EAB-4CD7-82EE-45574DC2A586}" destId="{890E4F0B-2866-4A3F-A3C7-2A14B1797930}" srcOrd="1" destOrd="0" presId="urn:microsoft.com/office/officeart/2005/8/layout/target3"/>
    <dgm:cxn modelId="{2B2F7DD0-2276-4A0A-BD5C-82948AB1E7F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C2FDFE-04CF-4300-9932-CEE83984053A}" type="presOf" srcId="{D1D4F407-5343-4D3F-B5B9-D407B03CAEB4}" destId="{D005CE8C-CC26-4C3E-AC11-E15060ECD759}" srcOrd="0" destOrd="0" presId="urn:microsoft.com/office/officeart/2005/8/layout/target3"/>
    <dgm:cxn modelId="{04B65289-21A8-407C-A1C3-AE020F1214F1}" type="presOf" srcId="{B651F6E3-6281-48DB-9319-2AEAFDAE7572}" destId="{6BB5E863-4638-4E1D-BFDE-399D028AC4ED}" srcOrd="1" destOrd="0" presId="urn:microsoft.com/office/officeart/2005/8/layout/target3"/>
    <dgm:cxn modelId="{A97D0BB3-1DAF-4B89-8523-077B81D611B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DA548E0-4A06-495B-934B-05AE9D6CA41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94AE47-DA34-4FD7-8CB1-42E30D203207}" type="presOf" srcId="{757F3AB3-0718-4624-B441-E567A8F0AB56}" destId="{333A1088-737F-45CB-B68E-254E46348037}" srcOrd="0" destOrd="0" presId="urn:microsoft.com/office/officeart/2005/8/layout/target3"/>
    <dgm:cxn modelId="{16E00FAE-3AC9-4C98-B1CD-622E94E60AE4}" type="presParOf" srcId="{333A1088-737F-45CB-B68E-254E46348037}" destId="{F5ABB229-8D3B-4694-996A-96F23CF14429}" srcOrd="0" destOrd="0" presId="urn:microsoft.com/office/officeart/2005/8/layout/target3"/>
    <dgm:cxn modelId="{96B53665-C170-42EA-9803-B6E7617CC775}" type="presParOf" srcId="{333A1088-737F-45CB-B68E-254E46348037}" destId="{F41139FD-01EE-4571-8B17-4FB00FC51163}" srcOrd="1" destOrd="0" presId="urn:microsoft.com/office/officeart/2005/8/layout/target3"/>
    <dgm:cxn modelId="{F46EA2E2-404A-4459-988D-FDF2AB30D54D}" type="presParOf" srcId="{333A1088-737F-45CB-B68E-254E46348037}" destId="{D005CE8C-CC26-4C3E-AC11-E15060ECD759}" srcOrd="2" destOrd="0" presId="urn:microsoft.com/office/officeart/2005/8/layout/target3"/>
    <dgm:cxn modelId="{9AC03ABD-A9CA-491F-9242-F904C78C4CC6}" type="presParOf" srcId="{333A1088-737F-45CB-B68E-254E46348037}" destId="{2C702D82-9B77-49B7-9568-BB8EB47C3372}" srcOrd="3" destOrd="0" presId="urn:microsoft.com/office/officeart/2005/8/layout/target3"/>
    <dgm:cxn modelId="{5950F379-D96A-4E61-BEE9-0989B7A5D019}" type="presParOf" srcId="{333A1088-737F-45CB-B68E-254E46348037}" destId="{A52A0455-90FF-4808-ABD0-F02540D31D5A}" srcOrd="4" destOrd="0" presId="urn:microsoft.com/office/officeart/2005/8/layout/target3"/>
    <dgm:cxn modelId="{8CF3D0B9-6298-458A-AC19-4F94DF27D840}" type="presParOf" srcId="{333A1088-737F-45CB-B68E-254E46348037}" destId="{6140AFEC-043D-4C43-A2F9-D0F5331DF3A3}" srcOrd="5" destOrd="0" presId="urn:microsoft.com/office/officeart/2005/8/layout/target3"/>
    <dgm:cxn modelId="{A09C546E-6D7C-40B9-8476-105C2B0E3CB5}" type="presParOf" srcId="{333A1088-737F-45CB-B68E-254E46348037}" destId="{9358AC05-5D7D-4327-9F80-1AD486AEA664}" srcOrd="6" destOrd="0" presId="urn:microsoft.com/office/officeart/2005/8/layout/target3"/>
    <dgm:cxn modelId="{2B2CCCB7-CD87-4DE5-AEA8-3DF923F49220}" type="presParOf" srcId="{333A1088-737F-45CB-B68E-254E46348037}" destId="{313FC574-E1CD-4FB4-B054-0B805CE0447D}" srcOrd="7" destOrd="0" presId="urn:microsoft.com/office/officeart/2005/8/layout/target3"/>
    <dgm:cxn modelId="{1036D448-1F99-4EE0-9283-99093FC12D07}" type="presParOf" srcId="{333A1088-737F-45CB-B68E-254E46348037}" destId="{619D679B-A015-4ECF-8348-D1034C574F40}" srcOrd="8" destOrd="0" presId="urn:microsoft.com/office/officeart/2005/8/layout/target3"/>
    <dgm:cxn modelId="{58AF63DE-67F3-4CBD-A7F5-9CEA223BA710}" type="presParOf" srcId="{333A1088-737F-45CB-B68E-254E46348037}" destId="{322283A8-4A27-4CDA-BAE3-F381106A9174}" srcOrd="9" destOrd="0" presId="urn:microsoft.com/office/officeart/2005/8/layout/target3"/>
    <dgm:cxn modelId="{0807E646-8E88-457E-85CD-251390E70585}" type="presParOf" srcId="{333A1088-737F-45CB-B68E-254E46348037}" destId="{FFC9F71D-1B4F-4AD9-A4A6-86ADEFC8AF5C}" srcOrd="10" destOrd="0" presId="urn:microsoft.com/office/officeart/2005/8/layout/target3"/>
    <dgm:cxn modelId="{7B5EEC34-0DA1-4208-933E-A5C949A0EC9D}" type="presParOf" srcId="{333A1088-737F-45CB-B68E-254E46348037}" destId="{25B08C86-7E15-44DC-BE7F-FFB55DD49D12}" srcOrd="11" destOrd="0" presId="urn:microsoft.com/office/officeart/2005/8/layout/target3"/>
    <dgm:cxn modelId="{E586E47D-E96E-4740-AC2E-25E735470154}" type="presParOf" srcId="{333A1088-737F-45CB-B68E-254E46348037}" destId="{76644BE8-9D7C-4C09-B250-3D10AF48CBB7}" srcOrd="12" destOrd="0" presId="urn:microsoft.com/office/officeart/2005/8/layout/target3"/>
    <dgm:cxn modelId="{3FD108DF-C883-4EB0-9F6E-D84032270CFF}" type="presParOf" srcId="{333A1088-737F-45CB-B68E-254E46348037}" destId="{EE85B701-7295-41C0-BA7A-34D3756A2AE6}" srcOrd="13" destOrd="0" presId="urn:microsoft.com/office/officeart/2005/8/layout/target3"/>
    <dgm:cxn modelId="{D749973B-5F49-4364-8B64-91B56E80472F}" type="presParOf" srcId="{333A1088-737F-45CB-B68E-254E46348037}" destId="{8BEBB6EC-1DAA-4CAC-8A25-BC0FCBD5DBD5}" srcOrd="14" destOrd="0" presId="urn:microsoft.com/office/officeart/2005/8/layout/target3"/>
    <dgm:cxn modelId="{EDD3C107-8501-46EC-81AE-1C0D2FA8857C}" type="presParOf" srcId="{333A1088-737F-45CB-B68E-254E46348037}" destId="{AED2198E-93D5-4001-81B4-73124B309672}" srcOrd="15" destOrd="0" presId="urn:microsoft.com/office/officeart/2005/8/layout/target3"/>
    <dgm:cxn modelId="{06175D36-1C63-4B76-96C9-46DB24111314}" type="presParOf" srcId="{333A1088-737F-45CB-B68E-254E46348037}" destId="{2BE915AB-18AA-4053-B92C-3BFC9ED204BB}" srcOrd="16" destOrd="0" presId="urn:microsoft.com/office/officeart/2005/8/layout/target3"/>
    <dgm:cxn modelId="{C9AC912F-FFAE-4252-B233-B45879C82EF3}" type="presParOf" srcId="{333A1088-737F-45CB-B68E-254E46348037}" destId="{6BB5E863-4638-4E1D-BFDE-399D028AC4ED}" srcOrd="17" destOrd="0" presId="urn:microsoft.com/office/officeart/2005/8/layout/target3"/>
    <dgm:cxn modelId="{1C2EBF23-B58D-4A32-98CA-5453D79DBE62}" type="presParOf" srcId="{333A1088-737F-45CB-B68E-254E46348037}" destId="{5A5FFA88-C948-4069-8E93-59FA12366E83}" srcOrd="18" destOrd="0" presId="urn:microsoft.com/office/officeart/2005/8/layout/target3"/>
    <dgm:cxn modelId="{11374206-C4A8-47B5-84E7-912C53E988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NÁZEV:VY_32_INOVACE_3.2.9.1.D17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</a:t>
          </a:r>
          <a:r>
            <a:rPr lang="cs-CZ" sz="2000" kern="1200" dirty="0" smtClean="0"/>
            <a:t>jsem - sem, jsi - si doplňování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973164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3762975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Žáci poznávají rozdíl mezi tvary slovesa BÝT - JSEM A JSI a zvratnými zájmeny SI (SE) a příslovcem místa SEM.</a:t>
            </a:r>
          </a:p>
          <a:p>
            <a:r>
              <a:rPr lang="cs-CZ" sz="2400" dirty="0" smtClean="0"/>
              <a:t>Navazuje na předchozí cvičení. Možno zadat jako DÚ, nebo test.</a:t>
            </a:r>
          </a:p>
          <a:p>
            <a:r>
              <a:rPr lang="cs-CZ" sz="2400" dirty="0" smtClean="0"/>
              <a:t>Snímek 4 vytiskneme k samostatné práci. </a:t>
            </a:r>
          </a:p>
          <a:p>
            <a:r>
              <a:rPr lang="cs-CZ" sz="2400" dirty="0" smtClean="0"/>
              <a:t>Společně zkontrolujeme.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47771384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 - sem, jsi - si</a:t>
            </a: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3274720" y="548800"/>
            <a:ext cx="2163336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724128" y="548720"/>
            <a:ext cx="1189952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5" cy="5544616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jsi   ty, Václave? Jsem  rád, že tě vidím. Přišel jsi  do naší knihovny, aby sis vybral nějakou knížku? Chodí sem  mnoho lidí, i ty  si   dobře vybereš.  Chceš  si    vybrat sám, nebo  si  přicházíš pro radu? Četl  jsi   tuto knihu? Vezmi   si   ji, budeš spokojen. Vyplň  si    přihlášku a pak sem   můžeš chodit pravidelně.</a:t>
            </a: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jsem - sem  ,  jsi - si :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683568" y="1364276"/>
            <a:ext cx="611872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989504" y="4343400"/>
            <a:ext cx="747464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004048" y="3542380"/>
            <a:ext cx="616712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788024" y="2852936"/>
            <a:ext cx="651168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308968" y="3497052"/>
            <a:ext cx="654240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473332" y="1364276"/>
            <a:ext cx="883056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8243858" y="1371720"/>
            <a:ext cx="611872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295440" y="2852936"/>
            <a:ext cx="883056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881736" y="4343048"/>
            <a:ext cx="616712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334392" y="4984656"/>
            <a:ext cx="616712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4672080" y="5011492"/>
            <a:ext cx="883056" cy="504056"/>
          </a:xfrm>
          <a:prstGeom prst="roundRect">
            <a:avLst/>
          </a:prstGeom>
          <a:solidFill>
            <a:srgbClr val="FFFF99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92855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544616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ty, Václave?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rád, že tě vidím. Přišel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do naší knihovny, aby sis vybral nějakou knížku? Chodí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sem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mnoho lidí, i ty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dobře vybereš. Chceš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vybrat sám, nebo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přicházíš pro radu? Četl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tuto knihu? Vezmi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ji, budeš spokojen. Vyplň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přihlášku a pak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sem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můžeš chodit pravidelně.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72145" y="3717032"/>
            <a:ext cx="8229600" cy="1756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cs-CZ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jsem - sem, jsi - si: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424195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sz="2800" i="1" dirty="0">
                <a:solidFill>
                  <a:schemeClr val="tx2"/>
                </a:solidFill>
                <a:hlinkClick r:id="rId3"/>
              </a:rPr>
              <a:t>http://</a:t>
            </a:r>
            <a:r>
              <a:rPr lang="cs-CZ" sz="2800" i="1" dirty="0" smtClean="0">
                <a:solidFill>
                  <a:schemeClr val="tx2"/>
                </a:solidFill>
                <a:hlinkClick r:id="rId3"/>
              </a:rPr>
              <a:t>office.microsoft.com/</a:t>
            </a:r>
            <a:endParaRPr lang="cs-CZ" sz="2800" i="1" dirty="0" smtClean="0">
              <a:solidFill>
                <a:schemeClr val="tx2"/>
              </a:solidFill>
            </a:endParaRPr>
          </a:p>
          <a:p>
            <a:r>
              <a:rPr lang="cs-CZ" sz="2400" dirty="0"/>
              <a:t>STYBLÍK, Vlastimil. A KOL. </a:t>
            </a:r>
            <a:r>
              <a:rPr lang="cs-CZ" sz="2400" i="1" dirty="0"/>
              <a:t>Český jazyk pro 4. ročník základní školy</a:t>
            </a:r>
            <a:r>
              <a:rPr lang="cs-CZ" sz="2400" dirty="0"/>
              <a:t>. 2. vyd. Praha: SPN, 2004. ISBN 80-7235-262-8.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Doufáme, že </a:t>
            </a:r>
            <a:r>
              <a:rPr lang="cs-CZ" sz="28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rgbClr val="FF0000"/>
                </a:solidFill>
              </a:rPr>
              <a:t>jste si</a:t>
            </a:r>
            <a:r>
              <a:rPr lang="cs-CZ" sz="28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 vše zapamatovali!</a:t>
            </a:r>
            <a:endParaRPr lang="cs-CZ" sz="28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984</TotalTime>
  <Words>290</Words>
  <Application>Microsoft Office PowerPoint</Application>
  <PresentationFormat>Předvádění na obrazovce (4:3)</PresentationFormat>
  <Paragraphs>26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Slovesa</vt:lpstr>
      <vt:lpstr>Doplň jsem - sem  ,  jsi - si :</vt:lpstr>
      <vt:lpstr>Doplň jsem - sem, jsi - si: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126</cp:revision>
  <dcterms:created xsi:type="dcterms:W3CDTF">2011-10-18T13:52:16Z</dcterms:created>
  <dcterms:modified xsi:type="dcterms:W3CDTF">2012-06-26T21:38:50Z</dcterms:modified>
</cp:coreProperties>
</file>