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9094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VY_32_INOVACE_01_Vyjmenovaná slova po b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9865EF-4AA4-4D4C-A72A-A641C4F411D0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8A903C-2C6E-4DB0-91EB-B3F1D03489A8}" type="pres">
      <dgm:prSet presAssocID="{239865EF-4AA4-4D4C-A72A-A641C4F411D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8DEA80C-A524-48DD-89AC-97C64BE6A0BA}" type="pres">
      <dgm:prSet presAssocID="{239865EF-4AA4-4D4C-A72A-A641C4F411D0}" presName="radial" presStyleCnt="0">
        <dgm:presLayoutVars>
          <dgm:animLvl val="ctr"/>
        </dgm:presLayoutVars>
      </dgm:prSet>
      <dgm:spPr/>
    </dgm:pt>
  </dgm:ptLst>
  <dgm:cxnLst>
    <dgm:cxn modelId="{DBD8D55C-B1F1-49BF-ACC6-2D8A0E526D02}" type="presOf" srcId="{239865EF-4AA4-4D4C-A72A-A641C4F411D0}" destId="{A18A903C-2C6E-4DB0-91EB-B3F1D03489A8}" srcOrd="0" destOrd="0" presId="urn:microsoft.com/office/officeart/2005/8/layout/radial3"/>
    <dgm:cxn modelId="{5B244578-C43E-4ACC-A02A-3C035D67BEEC}" type="presParOf" srcId="{A18A903C-2C6E-4DB0-91EB-B3F1D03489A8}" destId="{F8DEA80C-A524-48DD-89AC-97C64BE6A0BA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VY_32_INOVACE_01_Vyjmenovaná slova po b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6FA61-2550-42D4-8F2B-3C940F4C3AC4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0AAAD-DED4-499A-88A6-192A96AB05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03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0AAAD-DED4-499A-88A6-192A96AB05E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211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0AAAD-DED4-499A-88A6-192A96AB05E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856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0AAAD-DED4-499A-88A6-192A96AB05E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032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diagramColors" Target="../diagrams/colors2.xml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12" Type="http://schemas.openxmlformats.org/officeDocument/2006/relationships/diagramQuickStyle" Target="../diagrams/quickStyle2.xm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diagramLayout" Target="../diagrams/layout2.xml"/><Relationship Id="rId5" Type="http://schemas.openxmlformats.org/officeDocument/2006/relationships/image" Target="../media/image4.wmf"/><Relationship Id="rId15" Type="http://schemas.openxmlformats.org/officeDocument/2006/relationships/image" Target="../media/image9.jpeg"/><Relationship Id="rId10" Type="http://schemas.openxmlformats.org/officeDocument/2006/relationships/diagramData" Target="../diagrams/data2.xml"/><Relationship Id="rId4" Type="http://schemas.openxmlformats.org/officeDocument/2006/relationships/image" Target="../media/image3.wmf"/><Relationship Id="rId9" Type="http://schemas.openxmlformats.org/officeDocument/2006/relationships/image" Target="../media/image8.wmf"/><Relationship Id="rId14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99149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3.ročníku ZŠ. Materiál využitelný pro práci s interaktivní tabulí.</a:t>
            </a:r>
          </a:p>
          <a:p>
            <a:r>
              <a:rPr lang="cs-CZ" dirty="0" smtClean="0"/>
              <a:t>Český jazyk-význam </a:t>
            </a:r>
            <a:r>
              <a:rPr lang="cs-CZ" dirty="0" smtClean="0"/>
              <a:t>slova být-bít. Žáci spojují slova s obrázkem a tvoří věty. Doplňují cvičení a odůvodňují pravopis.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být    -     bít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 descr="C:\Users\UC3\AppData\Local\Microsoft\Windows\Temporary Internet Files\Content.IE5\9AE5YDE3\MP9004004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568" y="5458622"/>
            <a:ext cx="680852" cy="102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3\AppData\Local\Microsoft\Windows\Temporary Internet Files\Content.IE5\RN2MNVEI\MC900282542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107" y="2633486"/>
            <a:ext cx="932388" cy="105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107" y="1797981"/>
            <a:ext cx="899313" cy="66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3\AppData\Local\Microsoft\Windows\Temporary Internet Files\Content.IE5\8K6I6VER\MP9004331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84" y="970487"/>
            <a:ext cx="752128" cy="7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3\AppData\Local\Microsoft\Windows\Temporary Internet Files\Content.IE5\ROQQ5JR8\MC9003539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15" y="2977139"/>
            <a:ext cx="1059595" cy="103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C3\AppData\Local\Microsoft\Windows\Temporary Internet Files\Content.IE5\RN2MNVEI\MC9003590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13" y="4125521"/>
            <a:ext cx="828904" cy="90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C3\AppData\Local\Microsoft\Windows\Temporary Internet Files\Content.IE5\9AE5YDE3\MC90041309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107" y="4005063"/>
            <a:ext cx="1109169" cy="114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3433119"/>
              </p:ext>
            </p:extLst>
          </p:nvPr>
        </p:nvGraphicFramePr>
        <p:xfrm>
          <a:off x="1547664" y="139462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705402" y="5273956"/>
            <a:ext cx="720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nabýt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57381" y="4849312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přibýt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3532" y="3936514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dobýt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47838" y="1863603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odbýt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22321" y="3490884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dobít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820" y="2232935"/>
            <a:ext cx="108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odbít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05402" y="266962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přibít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31208" y="2977139"/>
            <a:ext cx="487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být</a:t>
            </a:r>
            <a:endParaRPr lang="cs-CZ" dirty="0"/>
          </a:p>
        </p:txBody>
      </p:sp>
      <p:pic>
        <p:nvPicPr>
          <p:cNvPr id="1035" name="Picture 11" descr="C:\Users\UC3\AppData\Local\Microsoft\Windows\Temporary Internet Files\Content.IE5\9AE5YDE3\MP900399657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13" y="5458622"/>
            <a:ext cx="1086624" cy="86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C3\AppData\Local\Microsoft\Windows\Temporary Internet Files\Content.IE5\8K6I6VER\MP900444806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56" y="1853503"/>
            <a:ext cx="794784" cy="10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847267" y="437995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bít</a:t>
            </a:r>
            <a:endParaRPr lang="cs-CZ" dirty="0"/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1477810" y="2194263"/>
            <a:ext cx="1242019" cy="21470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707904" y="2896223"/>
            <a:ext cx="3854203" cy="142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5874822" y="2048269"/>
            <a:ext cx="1505490" cy="326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477810" y="1346551"/>
            <a:ext cx="1242019" cy="2146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Přímá spojnice 1023"/>
          <p:cNvCxnSpPr/>
          <p:nvPr/>
        </p:nvCxnSpPr>
        <p:spPr>
          <a:xfrm flipH="1">
            <a:off x="1835696" y="3306442"/>
            <a:ext cx="3395512" cy="2426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1029"/>
          <p:cNvCxnSpPr/>
          <p:nvPr/>
        </p:nvCxnSpPr>
        <p:spPr>
          <a:xfrm flipH="1" flipV="1">
            <a:off x="1477810" y="2466865"/>
            <a:ext cx="1369457" cy="19130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Přímá spojnice 1036"/>
          <p:cNvCxnSpPr/>
          <p:nvPr/>
        </p:nvCxnSpPr>
        <p:spPr>
          <a:xfrm flipH="1" flipV="1">
            <a:off x="1528474" y="3730862"/>
            <a:ext cx="1369457" cy="15430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Přímá spojnice 1038"/>
          <p:cNvCxnSpPr/>
          <p:nvPr/>
        </p:nvCxnSpPr>
        <p:spPr>
          <a:xfrm>
            <a:off x="5899892" y="4125521"/>
            <a:ext cx="1480420" cy="394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/>
          <p:nvPr/>
        </p:nvCxnSpPr>
        <p:spPr>
          <a:xfrm>
            <a:off x="5899892" y="5033978"/>
            <a:ext cx="1768452" cy="8592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04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Doplň a spoj se slovem příbuzným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556792"/>
            <a:ext cx="3024336" cy="44973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nab</a:t>
            </a:r>
            <a:r>
              <a:rPr lang="cs-CZ" dirty="0" smtClean="0"/>
              <a:t>-l  bohatství</a:t>
            </a:r>
          </a:p>
          <a:p>
            <a:pPr marL="0" indent="0">
              <a:buNone/>
            </a:pPr>
            <a:r>
              <a:rPr lang="cs-CZ" dirty="0" err="1"/>
              <a:t>o</a:t>
            </a:r>
            <a:r>
              <a:rPr lang="cs-CZ" dirty="0" err="1" smtClean="0"/>
              <a:t>db-tý</a:t>
            </a:r>
            <a:r>
              <a:rPr lang="cs-CZ" dirty="0" smtClean="0"/>
              <a:t> míč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ob-</a:t>
            </a:r>
            <a:r>
              <a:rPr lang="cs-CZ" dirty="0" err="1" smtClean="0"/>
              <a:t>tý</a:t>
            </a:r>
            <a:r>
              <a:rPr lang="cs-CZ" dirty="0" smtClean="0"/>
              <a:t> hrad</a:t>
            </a:r>
          </a:p>
          <a:p>
            <a:pPr marL="0" indent="0">
              <a:buNone/>
            </a:pPr>
            <a:r>
              <a:rPr lang="cs-CZ" dirty="0" err="1" smtClean="0"/>
              <a:t>nab-tý</a:t>
            </a:r>
            <a:r>
              <a:rPr lang="cs-CZ" dirty="0" smtClean="0"/>
              <a:t> </a:t>
            </a:r>
            <a:r>
              <a:rPr lang="cs-CZ" dirty="0"/>
              <a:t>telefon                    </a:t>
            </a:r>
          </a:p>
          <a:p>
            <a:pPr marL="0" indent="0">
              <a:buNone/>
            </a:pPr>
            <a:r>
              <a:rPr lang="cs-CZ" dirty="0" err="1" smtClean="0"/>
              <a:t>přib</a:t>
            </a:r>
            <a:r>
              <a:rPr lang="cs-CZ" dirty="0" smtClean="0"/>
              <a:t>-l do hry</a:t>
            </a:r>
          </a:p>
          <a:p>
            <a:pPr marL="0" indent="0">
              <a:buNone/>
            </a:pPr>
            <a:r>
              <a:rPr lang="cs-CZ" dirty="0" err="1"/>
              <a:t>u</a:t>
            </a:r>
            <a:r>
              <a:rPr lang="cs-CZ" dirty="0" err="1" smtClean="0"/>
              <a:t>b</a:t>
            </a:r>
            <a:r>
              <a:rPr lang="cs-CZ" dirty="0" smtClean="0"/>
              <a:t>-l na váze</a:t>
            </a:r>
          </a:p>
          <a:p>
            <a:pPr marL="0" indent="0">
              <a:buNone/>
            </a:pPr>
            <a:r>
              <a:rPr lang="cs-CZ" dirty="0" err="1" smtClean="0"/>
              <a:t>o</a:t>
            </a:r>
            <a:r>
              <a:rPr lang="cs-CZ" dirty="0" err="1"/>
              <a:t>d</a:t>
            </a:r>
            <a:r>
              <a:rPr lang="cs-CZ" dirty="0" err="1" smtClean="0"/>
              <a:t>b</a:t>
            </a:r>
            <a:r>
              <a:rPr lang="cs-CZ" dirty="0" smtClean="0"/>
              <a:t>-l úkol</a:t>
            </a:r>
          </a:p>
          <a:p>
            <a:pPr marL="0" indent="0">
              <a:buNone/>
            </a:pPr>
            <a:r>
              <a:rPr lang="cs-CZ" dirty="0" smtClean="0"/>
              <a:t>b-l se s nepřítelem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-l doma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ob-l hrad</a:t>
            </a:r>
          </a:p>
          <a:p>
            <a:pPr marL="0" indent="0">
              <a:buNone/>
            </a:pPr>
            <a:r>
              <a:rPr lang="cs-CZ" dirty="0" err="1" smtClean="0"/>
              <a:t>přib</a:t>
            </a:r>
            <a:r>
              <a:rPr lang="cs-CZ" dirty="0" smtClean="0"/>
              <a:t>-l hřebík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7233" y="2955721"/>
            <a:ext cx="724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být</a:t>
            </a:r>
            <a:endParaRPr lang="cs-CZ" sz="22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76256" y="2924944"/>
            <a:ext cx="724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bít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8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307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108</Words>
  <Application>Microsoft Office PowerPoint</Application>
  <PresentationFormat>Předvádění na obrazovce (4:3)</PresentationFormat>
  <Paragraphs>40</Paragraphs>
  <Slides>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být    -     bít </vt:lpstr>
      <vt:lpstr>Doplň a spoj se slovem příbuzným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Marie</cp:lastModifiedBy>
  <cp:revision>36</cp:revision>
  <dcterms:created xsi:type="dcterms:W3CDTF">2011-06-20T10:40:08Z</dcterms:created>
  <dcterms:modified xsi:type="dcterms:W3CDTF">2012-01-25T19:54:23Z</dcterms:modified>
</cp:coreProperties>
</file>