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60" r:id="rId6"/>
    <p:sldId id="261" r:id="rId7"/>
    <p:sldId id="262" r:id="rId8"/>
    <p:sldId id="259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28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5758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611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2387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595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0122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549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241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5297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0904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0602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5367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6929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5584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4925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2039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3566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8413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3366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317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2904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174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A163D-415E-4F0F-BEB3-0423CA4AA8AB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81E96-A38E-4E84-8C4B-406F668F0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841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91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Opakovací test z přírodovědy-4/1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VY_32_INOVACE_31_Opakovaci_test</a:t>
            </a:r>
          </a:p>
          <a:p>
            <a:r>
              <a:rPr lang="cs-CZ" u="sng" dirty="0" smtClean="0"/>
              <a:t>Člověk a jeho svět</a:t>
            </a:r>
            <a:endParaRPr lang="cs-CZ" dirty="0" smtClean="0"/>
          </a:p>
          <a:p>
            <a:r>
              <a:rPr lang="cs-CZ" u="sng" dirty="0" smtClean="0"/>
              <a:t>Autor: Miloslava </a:t>
            </a:r>
            <a:r>
              <a:rPr lang="cs-CZ" u="sng" dirty="0" err="1" smtClean="0"/>
              <a:t>Bucharová</a:t>
            </a:r>
            <a:r>
              <a:rPr lang="cs-CZ" u="sng" dirty="0" smtClean="0"/>
              <a:t>, Základní škola a Mateřská škola </a:t>
            </a:r>
            <a:r>
              <a:rPr lang="cs-CZ" u="sng" dirty="0" err="1" smtClean="0"/>
              <a:t>Jivina</a:t>
            </a:r>
            <a:r>
              <a:rPr lang="cs-CZ" u="sng" dirty="0" smtClean="0"/>
              <a:t> </a:t>
            </a:r>
            <a:endParaRPr lang="cs-CZ" dirty="0" smtClean="0"/>
          </a:p>
          <a:p>
            <a:r>
              <a:rPr lang="cs-CZ" u="sng" dirty="0" smtClean="0"/>
              <a:t>Vytvořeno v rámci v projektu „EU peníze školám“ </a:t>
            </a:r>
            <a:endParaRPr lang="cs-CZ" dirty="0" smtClean="0"/>
          </a:p>
          <a:p>
            <a:r>
              <a:rPr lang="cs-CZ" b="1" u="sng" dirty="0" smtClean="0"/>
              <a:t>OP VK oblast podpory 1.4 s názvem Zlepšení podmínek pro vzdělávání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412875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1./Napiš,co je výrobek a co přírodnina.</a:t>
            </a:r>
          </a:p>
          <a:p>
            <a:r>
              <a:rPr lang="cs-CZ" dirty="0" smtClean="0"/>
              <a:t>Výrobek – je to,co lidé vyrobili</a:t>
            </a:r>
          </a:p>
          <a:p>
            <a:r>
              <a:rPr lang="cs-CZ" dirty="0" smtClean="0"/>
              <a:t>Přírodnina – to,co lidé nevyrobili</a:t>
            </a:r>
          </a:p>
          <a:p>
            <a:endParaRPr lang="cs-CZ" dirty="0"/>
          </a:p>
          <a:p>
            <a:r>
              <a:rPr lang="cs-CZ" dirty="0" smtClean="0"/>
              <a:t>2./Uveď alespoň 3 příklady živé a neživé přírodniny.</a:t>
            </a:r>
          </a:p>
          <a:p>
            <a:r>
              <a:rPr lang="cs-CZ" dirty="0" smtClean="0"/>
              <a:t>Živá – buk,zajíc,sedmikráska</a:t>
            </a:r>
          </a:p>
          <a:p>
            <a:r>
              <a:rPr lang="cs-CZ" dirty="0" smtClean="0"/>
              <a:t>Neživá – kámen,voda,vzduch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3./K rodovým jménům vyberte jména druhová.</a:t>
            </a:r>
          </a:p>
          <a:p>
            <a:r>
              <a:rPr lang="cs-CZ" dirty="0"/>
              <a:t>b</a:t>
            </a:r>
            <a:r>
              <a:rPr lang="cs-CZ" dirty="0" smtClean="0"/>
              <a:t>latouch                       srdčitá</a:t>
            </a:r>
          </a:p>
          <a:p>
            <a:r>
              <a:rPr lang="cs-CZ" dirty="0"/>
              <a:t>s</a:t>
            </a:r>
            <a:r>
              <a:rPr lang="cs-CZ" dirty="0" smtClean="0"/>
              <a:t>rnec                             výběžkatý</a:t>
            </a:r>
          </a:p>
          <a:p>
            <a:r>
              <a:rPr lang="cs-CZ" dirty="0"/>
              <a:t>n</a:t>
            </a:r>
            <a:r>
              <a:rPr lang="cs-CZ" dirty="0" smtClean="0"/>
              <a:t>etřesk                         zelný</a:t>
            </a:r>
          </a:p>
          <a:p>
            <a:r>
              <a:rPr lang="cs-CZ" dirty="0"/>
              <a:t>r</a:t>
            </a:r>
            <a:r>
              <a:rPr lang="cs-CZ" dirty="0" smtClean="0"/>
              <a:t>ys                                 obecný</a:t>
            </a:r>
          </a:p>
          <a:p>
            <a:r>
              <a:rPr lang="cs-CZ" dirty="0"/>
              <a:t>r</a:t>
            </a:r>
            <a:r>
              <a:rPr lang="cs-CZ" dirty="0" smtClean="0"/>
              <a:t>ůže                               bahenní</a:t>
            </a:r>
          </a:p>
          <a:p>
            <a:r>
              <a:rPr lang="cs-CZ" dirty="0"/>
              <a:t>b</a:t>
            </a:r>
            <a:r>
              <a:rPr lang="cs-CZ" dirty="0" smtClean="0"/>
              <a:t>ělásek                         ostrovid</a:t>
            </a:r>
          </a:p>
          <a:p>
            <a:r>
              <a:rPr lang="cs-CZ" dirty="0"/>
              <a:t>l</a:t>
            </a:r>
            <a:r>
              <a:rPr lang="cs-CZ" dirty="0" smtClean="0"/>
              <a:t>ípa                                šípková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rot="16200000" flipH="1">
            <a:off x="2087724" y="2672916"/>
            <a:ext cx="2304256" cy="1800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835696" y="2996952"/>
            <a:ext cx="2304256" cy="108012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2051720" y="2996952"/>
            <a:ext cx="2088232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1475656" y="4149080"/>
            <a:ext cx="2736304" cy="100811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1619672" y="4653136"/>
            <a:ext cx="2520280" cy="108012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2195736" y="3573016"/>
            <a:ext cx="1944216" cy="158417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5400000" flipH="1" flipV="1">
            <a:off x="1223628" y="2816932"/>
            <a:ext cx="3240360" cy="25922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4./Vyjmenuj 5 nejznámějších obilnin a řekni,co se z nich vyrábí.</a:t>
            </a:r>
          </a:p>
          <a:p>
            <a:r>
              <a:rPr lang="cs-CZ" dirty="0" smtClean="0"/>
              <a:t>Pšenice – bílé pečivo/housky,koláče…/</a:t>
            </a:r>
          </a:p>
          <a:p>
            <a:r>
              <a:rPr lang="cs-CZ" dirty="0" smtClean="0"/>
              <a:t>Žito – tmavé pečivo</a:t>
            </a:r>
          </a:p>
          <a:p>
            <a:r>
              <a:rPr lang="cs-CZ" dirty="0" smtClean="0"/>
              <a:t>Oves – ovesné vločky</a:t>
            </a:r>
          </a:p>
          <a:p>
            <a:r>
              <a:rPr lang="cs-CZ" dirty="0" smtClean="0"/>
              <a:t>Ječmen – slad /výroba piva/</a:t>
            </a:r>
          </a:p>
          <a:p>
            <a:r>
              <a:rPr lang="cs-CZ" dirty="0" smtClean="0"/>
              <a:t>Kukuřice – mouka,krmivo pro zvířata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5./Lilek rajče patří mezi peckovice,malvice,bobule.</a:t>
            </a:r>
          </a:p>
          <a:p>
            <a:r>
              <a:rPr lang="cs-CZ" dirty="0" smtClean="0"/>
              <a:t>Co se vyrábí z lilku bramboru?</a:t>
            </a:r>
          </a:p>
          <a:p>
            <a:r>
              <a:rPr lang="cs-CZ" dirty="0" smtClean="0"/>
              <a:t>Škrob a líh.</a:t>
            </a:r>
          </a:p>
          <a:p>
            <a:r>
              <a:rPr lang="cs-CZ" dirty="0" smtClean="0"/>
              <a:t>6./Divizna velkokvětá je                    jednoletá</a:t>
            </a:r>
          </a:p>
          <a:p>
            <a:r>
              <a:rPr lang="cs-CZ" dirty="0" smtClean="0"/>
              <a:t> Sedmikráska chudobka je                dvouletá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trvalá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4860032" y="4149080"/>
            <a:ext cx="1728192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5148064" y="4797152"/>
            <a:ext cx="1512168" cy="50405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 druhovým jménům vyberte jména rodová.</a:t>
            </a:r>
          </a:p>
          <a:p>
            <a:r>
              <a:rPr lang="cs-CZ" dirty="0"/>
              <a:t>p</a:t>
            </a:r>
            <a:r>
              <a:rPr lang="cs-CZ" dirty="0" smtClean="0"/>
              <a:t>álená                       </a:t>
            </a:r>
            <a:r>
              <a:rPr lang="cs-CZ" dirty="0" err="1" smtClean="0"/>
              <a:t>otakárek</a:t>
            </a:r>
            <a:endParaRPr lang="cs-CZ" dirty="0" smtClean="0"/>
          </a:p>
          <a:p>
            <a:r>
              <a:rPr lang="cs-CZ" dirty="0"/>
              <a:t>r</a:t>
            </a:r>
            <a:r>
              <a:rPr lang="cs-CZ" dirty="0" smtClean="0"/>
              <a:t>oční                          slunečnice</a:t>
            </a:r>
          </a:p>
          <a:p>
            <a:r>
              <a:rPr lang="cs-CZ" dirty="0"/>
              <a:t>f</a:t>
            </a:r>
            <a:r>
              <a:rPr lang="cs-CZ" dirty="0" smtClean="0"/>
              <a:t>enyklový                  skokan</a:t>
            </a:r>
          </a:p>
          <a:p>
            <a:r>
              <a:rPr lang="cs-CZ" dirty="0"/>
              <a:t>s</a:t>
            </a:r>
            <a:r>
              <a:rPr lang="cs-CZ" dirty="0" smtClean="0"/>
              <a:t>etá                            kopretina</a:t>
            </a:r>
          </a:p>
          <a:p>
            <a:r>
              <a:rPr lang="cs-CZ" dirty="0"/>
              <a:t>b</a:t>
            </a:r>
            <a:r>
              <a:rPr lang="cs-CZ" dirty="0" smtClean="0"/>
              <a:t>ílá                             vlaštovka</a:t>
            </a:r>
          </a:p>
          <a:p>
            <a:r>
              <a:rPr lang="cs-CZ" dirty="0"/>
              <a:t>o</a:t>
            </a:r>
            <a:r>
              <a:rPr lang="cs-CZ" dirty="0" smtClean="0"/>
              <a:t>becná                      pšenice</a:t>
            </a:r>
          </a:p>
          <a:p>
            <a:r>
              <a:rPr lang="cs-CZ" dirty="0"/>
              <a:t>h</a:t>
            </a:r>
            <a:r>
              <a:rPr lang="cs-CZ" dirty="0" smtClean="0"/>
              <a:t>nědý                        sova</a:t>
            </a:r>
            <a:endParaRPr lang="cs-CZ" dirty="0"/>
          </a:p>
        </p:txBody>
      </p:sp>
      <p:cxnSp>
        <p:nvCxnSpPr>
          <p:cNvPr id="21" name="Přímá spojovací šipka 20"/>
          <p:cNvCxnSpPr/>
          <p:nvPr/>
        </p:nvCxnSpPr>
        <p:spPr>
          <a:xfrm rot="16200000" flipH="1">
            <a:off x="1439652" y="2960948"/>
            <a:ext cx="3168352" cy="208823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V="1">
            <a:off x="1763688" y="2924944"/>
            <a:ext cx="2304256" cy="7200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2483768" y="2492896"/>
            <a:ext cx="1584176" cy="93610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>
            <a:off x="1619672" y="4005064"/>
            <a:ext cx="2448272" cy="108012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flipV="1">
            <a:off x="1619672" y="4077072"/>
            <a:ext cx="2520280" cy="43204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 flipV="1">
            <a:off x="2195736" y="4581128"/>
            <a:ext cx="1944216" cy="50405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rot="10800000" flipV="1">
            <a:off x="1907704" y="3501008"/>
            <a:ext cx="2088232" cy="201622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7./Uveď 3 názvy u každé skupiny:</a:t>
            </a:r>
          </a:p>
          <a:p>
            <a:r>
              <a:rPr lang="cs-CZ" dirty="0"/>
              <a:t>r</a:t>
            </a:r>
            <a:r>
              <a:rPr lang="cs-CZ" dirty="0" smtClean="0"/>
              <a:t>ostliny kulturní-pšenice,žito,ječmen</a:t>
            </a:r>
          </a:p>
          <a:p>
            <a:r>
              <a:rPr lang="cs-CZ" dirty="0"/>
              <a:t>r</a:t>
            </a:r>
            <a:r>
              <a:rPr lang="cs-CZ" dirty="0" smtClean="0"/>
              <a:t>ostliny plané-vlčí mák,zvonek,kopretina</a:t>
            </a:r>
          </a:p>
          <a:p>
            <a:r>
              <a:rPr lang="cs-CZ" dirty="0"/>
              <a:t>l</a:t>
            </a:r>
            <a:r>
              <a:rPr lang="cs-CZ" dirty="0" smtClean="0"/>
              <a:t>éčivky-sedmikráska,kopřiva,pampeliška</a:t>
            </a:r>
          </a:p>
          <a:p>
            <a:r>
              <a:rPr lang="cs-CZ" dirty="0"/>
              <a:t>p</a:t>
            </a:r>
            <a:r>
              <a:rPr lang="cs-CZ" dirty="0" smtClean="0"/>
              <a:t>levele-jílek,bojínek,srha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563888" y="2348880"/>
            <a:ext cx="122413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932040" y="2348880"/>
            <a:ext cx="57606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580112" y="2348880"/>
            <a:ext cx="115212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03848" y="2852936"/>
            <a:ext cx="129614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644008" y="2924944"/>
            <a:ext cx="115212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868144" y="2924944"/>
            <a:ext cx="15841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123728" y="3501008"/>
            <a:ext cx="19442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211960" y="3501008"/>
            <a:ext cx="115212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508104" y="3501008"/>
            <a:ext cx="187220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123728" y="4077072"/>
            <a:ext cx="72008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987824" y="4077072"/>
            <a:ext cx="108012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139952" y="4077072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552728" cy="4464496"/>
          </a:xfrm>
        </p:spPr>
        <p:txBody>
          <a:bodyPr>
            <a:normAutofit fontScale="85000" lnSpcReduction="1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Miloslava Bucharová,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čtvrtý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Člověk a jeho svět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Přírodověda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Rozmanitost letní a podzimní přírody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opakování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přírodověda ve čtvrtém ročníku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 pomocí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9487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Použité zdroje: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>
              <a:spcBef>
                <a:spcPts val="400"/>
              </a:spcBef>
              <a:buClr>
                <a:srgbClr val="4F81BD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prstClr val="black"/>
                </a:solidFill>
                <a:cs typeface="Times New Roman" pitchFamily="18" charset="0"/>
              </a:rPr>
              <a:t>Texty vlastní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755576" y="6165304"/>
            <a:ext cx="7848872" cy="556171"/>
          </a:xfrm>
        </p:spPr>
        <p:txBody>
          <a:bodyPr/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Vytvořeno v rámci v projektu „EU peníze školám“ </a:t>
            </a:r>
          </a:p>
          <a:p>
            <a:r>
              <a:rPr lang="cs-CZ" b="1" dirty="0" smtClean="0">
                <a:solidFill>
                  <a:prstClr val="black">
                    <a:tint val="75000"/>
                  </a:prstClr>
                </a:solidFill>
              </a:rPr>
              <a:t>OP VK oblast podpory 1.4 s názvem Zlepšení podmínek pro vzdělávání na základních školách</a:t>
            </a:r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7991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312</Words>
  <Application>Microsoft Office PowerPoint</Application>
  <PresentationFormat>Předvádění na obrazovce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Motiv sady Office</vt:lpstr>
      <vt:lpstr>Motiv systému Office</vt:lpstr>
      <vt:lpstr>1_Motiv systému Office</vt:lpstr>
      <vt:lpstr>Opakovací test z přírodovědy-4/1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Základní údaje o DUM</vt:lpstr>
      <vt:lpstr>Prezentace aplikace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Opakovací test z přírodovědy-4/1</dc:title>
  <dc:creator>Veronika Biskupová</dc:creator>
  <cp:lastModifiedBy>Biskupová Veronika</cp:lastModifiedBy>
  <cp:revision>21</cp:revision>
  <dcterms:created xsi:type="dcterms:W3CDTF">2011-06-02T05:45:43Z</dcterms:created>
  <dcterms:modified xsi:type="dcterms:W3CDTF">2012-06-28T09:25:34Z</dcterms:modified>
</cp:coreProperties>
</file>