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  <p:sldMasterId id="2147483672" r:id="rId3"/>
  </p:sldMasterIdLst>
  <p:sldIdLst>
    <p:sldId id="261" r:id="rId4"/>
    <p:sldId id="256" r:id="rId5"/>
    <p:sldId id="257" r:id="rId6"/>
    <p:sldId id="258" r:id="rId7"/>
    <p:sldId id="259" r:id="rId8"/>
    <p:sldId id="262" r:id="rId9"/>
    <p:sldId id="263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462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theme" Target="theme/theme1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4.xml"/><Relationship Id="rId12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presProps" Target="presProps.xml"/><Relationship Id="rId5" Type="http://schemas.openxmlformats.org/officeDocument/2006/relationships/slide" Target="slides/slide2.xml"/><Relationship Id="rId10" Type="http://schemas.openxmlformats.org/officeDocument/2006/relationships/slide" Target="slides/slide7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B33934-DE0A-49DA-AA1D-9D0E03A96E97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D4A002-523B-421A-B781-CDD41A8149F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B33934-DE0A-49DA-AA1D-9D0E03A96E97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D4A002-523B-421A-B781-CDD41A8149F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B33934-DE0A-49DA-AA1D-9D0E03A96E97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D4A002-523B-421A-B781-CDD41A8149F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B33934-DE0A-49DA-AA1D-9D0E03A96E97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D4A002-523B-421A-B781-CDD41A8149F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B33934-DE0A-49DA-AA1D-9D0E03A96E97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D4A002-523B-421A-B781-CDD41A8149F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B33934-DE0A-49DA-AA1D-9D0E03A96E97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D4A002-523B-421A-B781-CDD41A8149F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B33934-DE0A-49DA-AA1D-9D0E03A96E97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D4A002-523B-421A-B781-CDD41A8149F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B33934-DE0A-49DA-AA1D-9D0E03A96E97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D4A002-523B-421A-B781-CDD41A8149F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B33934-DE0A-49DA-AA1D-9D0E03A96E97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D4A002-523B-421A-B781-CDD41A8149F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B33934-DE0A-49DA-AA1D-9D0E03A96E97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D4A002-523B-421A-B781-CDD41A8149F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B33934-DE0A-49DA-AA1D-9D0E03A96E97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D4A002-523B-421A-B781-CDD41A8149F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0164824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6450447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2103714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8501575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6510619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74309762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17071435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89652808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19698263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5898759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3951870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22055479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22333595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26181673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40148164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17252208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45951643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74998823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72069228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54094265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24180966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8670184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5B33934-DE0A-49DA-AA1D-9D0E03A96E97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7D4A002-523B-421A-B781-CDD41A8149F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412516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0512555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9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Podnadpis 2"/>
          <p:cNvSpPr>
            <a:spLocks noGrp="1"/>
          </p:cNvSpPr>
          <p:nvPr>
            <p:ph type="subTitle" idx="4294967295"/>
          </p:nvPr>
        </p:nvSpPr>
        <p:spPr>
          <a:xfrm>
            <a:off x="539750" y="3356993"/>
            <a:ext cx="7854950" cy="2257996"/>
          </a:xfrm>
        </p:spPr>
        <p:txBody>
          <a:bodyPr lIns="0" rIns="18288">
            <a:normAutofit fontScale="92500" lnSpcReduction="20000"/>
          </a:bodyPr>
          <a:lstStyle/>
          <a:p>
            <a:pPr marL="0" indent="0" algn="ctr" eaLnBrk="1" hangingPunct="1">
              <a:buFontTx/>
              <a:buNone/>
            </a:pPr>
            <a:r>
              <a:rPr lang="cs-CZ" sz="2800" dirty="0" smtClean="0"/>
              <a:t>LISTNATÉ A JEHLIČNATÉ STROMY</a:t>
            </a:r>
          </a:p>
          <a:p>
            <a:pPr marL="0" indent="0" algn="ctr" eaLnBrk="1" hangingPunct="1">
              <a:buFontTx/>
              <a:buNone/>
            </a:pPr>
            <a:r>
              <a:rPr lang="cs-CZ" sz="2800" dirty="0" smtClean="0"/>
              <a:t>VY_32_INOVACE_32- </a:t>
            </a:r>
            <a:r>
              <a:rPr lang="cs-CZ" sz="2800" dirty="0" err="1" smtClean="0"/>
              <a:t>Listnate_jehlicnate</a:t>
            </a:r>
            <a:r>
              <a:rPr lang="cs-CZ" sz="2800" dirty="0" err="1"/>
              <a:t>_</a:t>
            </a:r>
            <a:r>
              <a:rPr lang="cs-CZ" sz="2800" dirty="0" err="1" smtClean="0"/>
              <a:t>stromy</a:t>
            </a:r>
            <a:endParaRPr lang="cs-CZ" sz="2800" dirty="0" smtClean="0"/>
          </a:p>
          <a:p>
            <a:pPr marL="0" indent="0" algn="ctr" eaLnBrk="1" hangingPunct="1">
              <a:buFontTx/>
              <a:buNone/>
            </a:pPr>
            <a:r>
              <a:rPr lang="cs-CZ" sz="2800" dirty="0" smtClean="0"/>
              <a:t>Přírodověda  - 4. ročník</a:t>
            </a:r>
          </a:p>
          <a:p>
            <a:pPr marL="0" indent="0" algn="ctr" eaLnBrk="1" hangingPunct="1">
              <a:buFontTx/>
              <a:buNone/>
            </a:pPr>
            <a:r>
              <a:rPr lang="cs-CZ" sz="1800" dirty="0" smtClean="0"/>
              <a:t>Miloslava </a:t>
            </a:r>
            <a:r>
              <a:rPr lang="cs-CZ" sz="1800" dirty="0" err="1" smtClean="0"/>
              <a:t>Bucharová</a:t>
            </a:r>
            <a:r>
              <a:rPr lang="cs-CZ" sz="1800" dirty="0" smtClean="0"/>
              <a:t>, Základní škola a Mateřská škola </a:t>
            </a:r>
            <a:r>
              <a:rPr lang="cs-CZ" sz="1800" dirty="0" err="1" smtClean="0"/>
              <a:t>Jivina</a:t>
            </a:r>
            <a:endParaRPr lang="cs-CZ" sz="1800" dirty="0" smtClean="0"/>
          </a:p>
          <a:p>
            <a:pPr marL="0" indent="0" algn="ctr" eaLnBrk="1" hangingPunct="1">
              <a:buFontTx/>
              <a:buNone/>
            </a:pPr>
            <a:r>
              <a:rPr lang="cs-CZ" sz="1800" dirty="0" smtClean="0"/>
              <a:t>Vytvořeno v rámci v projektu „EU peníze školám“ </a:t>
            </a:r>
          </a:p>
          <a:p>
            <a:pPr marL="0" indent="0" algn="ctr" eaLnBrk="1" hangingPunct="1">
              <a:buFontTx/>
              <a:buNone/>
            </a:pPr>
            <a:r>
              <a:rPr lang="cs-CZ" sz="1800" b="1" dirty="0" smtClean="0"/>
              <a:t>OP VK oblast podpory 1.4 s názvem Zlepšení podmínek pro vzdělávání na základních školách</a:t>
            </a:r>
            <a:endParaRPr lang="cs-CZ" sz="1800" dirty="0" smtClean="0"/>
          </a:p>
        </p:txBody>
      </p:sp>
      <p:pic>
        <p:nvPicPr>
          <p:cNvPr id="2051" name="Obrázek 3" descr="logo_EU.jp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99792" y="1412776"/>
            <a:ext cx="5029200" cy="1219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52" name="Text Box 4"/>
          <p:cNvSpPr txBox="1">
            <a:spLocks noChangeArrowheads="1"/>
          </p:cNvSpPr>
          <p:nvPr/>
        </p:nvSpPr>
        <p:spPr bwMode="auto">
          <a:xfrm>
            <a:off x="1547813" y="2349500"/>
            <a:ext cx="6911975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cs-CZ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Listnaté a jehličnaté stromy-4.r.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Plody dubu se jmenují:</a:t>
            </a:r>
          </a:p>
          <a:p>
            <a:r>
              <a:rPr lang="cs-CZ" dirty="0" smtClean="0"/>
              <a:t>Plody buku se jmenují:</a:t>
            </a:r>
          </a:p>
          <a:p>
            <a:endParaRPr lang="cs-CZ" dirty="0"/>
          </a:p>
          <a:p>
            <a:r>
              <a:rPr lang="cs-CZ" dirty="0" smtClean="0"/>
              <a:t>Jak se jmenuje les,kde rostou samé:</a:t>
            </a:r>
          </a:p>
          <a:p>
            <a:r>
              <a:rPr lang="cs-CZ" dirty="0" smtClean="0"/>
              <a:t>duby –</a:t>
            </a:r>
          </a:p>
          <a:p>
            <a:r>
              <a:rPr lang="cs-CZ" dirty="0"/>
              <a:t>b</a:t>
            </a:r>
            <a:r>
              <a:rPr lang="cs-CZ" dirty="0" smtClean="0"/>
              <a:t>uky –</a:t>
            </a:r>
          </a:p>
          <a:p>
            <a:r>
              <a:rPr lang="cs-CZ" dirty="0"/>
              <a:t>s</a:t>
            </a:r>
            <a:r>
              <a:rPr lang="cs-CZ" dirty="0" smtClean="0"/>
              <a:t>mrky –</a:t>
            </a:r>
          </a:p>
          <a:p>
            <a:r>
              <a:rPr lang="cs-CZ" dirty="0"/>
              <a:t>b</a:t>
            </a:r>
            <a:r>
              <a:rPr lang="cs-CZ" dirty="0" smtClean="0"/>
              <a:t>orovice -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Spoj správně:</a:t>
            </a:r>
          </a:p>
          <a:p>
            <a:r>
              <a:rPr lang="cs-CZ" dirty="0"/>
              <a:t>b</a:t>
            </a:r>
            <a:r>
              <a:rPr lang="cs-CZ" dirty="0" smtClean="0"/>
              <a:t>říza               výroba nábytku a vodní stavby</a:t>
            </a:r>
          </a:p>
          <a:p>
            <a:r>
              <a:rPr lang="cs-CZ" dirty="0"/>
              <a:t>s</a:t>
            </a:r>
            <a:r>
              <a:rPr lang="cs-CZ" dirty="0" smtClean="0"/>
              <a:t>mrk               šišky se při dopadu na zem </a:t>
            </a:r>
            <a:r>
              <a:rPr lang="cs-CZ" dirty="0" err="1" smtClean="0"/>
              <a:t>roz</a:t>
            </a:r>
            <a:r>
              <a:rPr lang="cs-CZ" dirty="0" smtClean="0"/>
              <a:t>-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        padají              </a:t>
            </a:r>
          </a:p>
          <a:p>
            <a:r>
              <a:rPr lang="cs-CZ" dirty="0" smtClean="0"/>
              <a:t>dub                 strom s bílou kůrou                                                   </a:t>
            </a:r>
          </a:p>
          <a:p>
            <a:r>
              <a:rPr lang="cs-CZ" dirty="0"/>
              <a:t>j</a:t>
            </a:r>
            <a:r>
              <a:rPr lang="cs-CZ" dirty="0" smtClean="0"/>
              <a:t>edle                roste rychle,měkké dřevo,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         </a:t>
            </a:r>
            <a:r>
              <a:rPr lang="cs-CZ" smtClean="0"/>
              <a:t>výroba papíru              </a:t>
            </a: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Spoj správně:</a:t>
            </a:r>
          </a:p>
          <a:p>
            <a:r>
              <a:rPr lang="cs-CZ" dirty="0" smtClean="0"/>
              <a:t>borovice                 bukvice</a:t>
            </a:r>
          </a:p>
          <a:p>
            <a:r>
              <a:rPr lang="cs-CZ" dirty="0" smtClean="0"/>
              <a:t>modřín                   na zimu opadává</a:t>
            </a:r>
          </a:p>
          <a:p>
            <a:r>
              <a:rPr lang="cs-CZ" dirty="0" smtClean="0"/>
              <a:t>buk                         dlouhé jehlice,rostou ve       </a:t>
            </a:r>
          </a:p>
          <a:p>
            <a:r>
              <a:rPr lang="cs-CZ" dirty="0" smtClean="0"/>
              <a:t>                                svazcích</a:t>
            </a:r>
          </a:p>
          <a:p>
            <a:r>
              <a:rPr lang="cs-CZ" dirty="0" smtClean="0"/>
              <a:t>dub                         vzácný strom</a:t>
            </a:r>
          </a:p>
          <a:p>
            <a:r>
              <a:rPr lang="cs-CZ" dirty="0" smtClean="0"/>
              <a:t>jedle                       žaludy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548681"/>
            <a:ext cx="7772400" cy="1008111"/>
          </a:xfrm>
        </p:spPr>
        <p:txBody>
          <a:bodyPr/>
          <a:lstStyle/>
          <a:p>
            <a:r>
              <a:rPr lang="cs-CZ" sz="2000" dirty="0" smtClean="0"/>
              <a:t>Základní</a:t>
            </a:r>
            <a:r>
              <a:rPr lang="cs-CZ" dirty="0" smtClean="0"/>
              <a:t> </a:t>
            </a:r>
            <a:r>
              <a:rPr lang="cs-CZ" sz="2000" dirty="0" smtClean="0"/>
              <a:t>údaje o DUM</a:t>
            </a:r>
            <a:endParaRPr lang="cs-CZ" sz="20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15616" y="1556792"/>
            <a:ext cx="6552728" cy="4464496"/>
          </a:xfrm>
        </p:spPr>
        <p:txBody>
          <a:bodyPr>
            <a:normAutofit fontScale="85000" lnSpcReduction="10000"/>
          </a:bodyPr>
          <a:lstStyle/>
          <a:p>
            <a:pPr marL="365760" lvl="0" indent="-256032" algn="l">
              <a:spcBef>
                <a:spcPts val="400"/>
              </a:spcBef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>
                <a:solidFill>
                  <a:schemeClr val="tx1"/>
                </a:solidFill>
              </a:rPr>
              <a:t>Autor DUM: </a:t>
            </a:r>
            <a:r>
              <a:rPr lang="cs-CZ" sz="2200" dirty="0" smtClean="0">
                <a:solidFill>
                  <a:schemeClr val="tx1"/>
                </a:solidFill>
              </a:rPr>
              <a:t>Miloslava Bucharová, </a:t>
            </a:r>
            <a:r>
              <a:rPr lang="cs-CZ" sz="2200" dirty="0">
                <a:solidFill>
                  <a:schemeClr val="tx1"/>
                </a:solidFill>
              </a:rPr>
              <a:t>Základní škola a Mateřská škola Jivina, Jivina 9 294 14</a:t>
            </a:r>
          </a:p>
          <a:p>
            <a:pPr marL="365760" lvl="0" indent="-256032" algn="l">
              <a:spcBef>
                <a:spcPts val="400"/>
              </a:spcBef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Období vytvoření DUM: 1. a 2. pololetí </a:t>
            </a:r>
            <a:r>
              <a:rPr lang="cs-CZ" sz="2200" dirty="0" err="1">
                <a:solidFill>
                  <a:schemeClr val="tx1"/>
                </a:solidFill>
                <a:cs typeface="Times New Roman" pitchFamily="18" charset="0"/>
              </a:rPr>
              <a:t>šk</a:t>
            </a: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. roku 2010/2011</a:t>
            </a:r>
          </a:p>
          <a:p>
            <a:pPr marL="365760" lvl="0" indent="-256032" algn="l">
              <a:spcBef>
                <a:spcPts val="400"/>
              </a:spcBef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Ročník: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čtvrtý</a:t>
            </a:r>
            <a:endParaRPr lang="cs-CZ" sz="2200" dirty="0">
              <a:solidFill>
                <a:schemeClr val="tx1"/>
              </a:solidFill>
              <a:cs typeface="Times New Roman" pitchFamily="18" charset="0"/>
            </a:endParaRPr>
          </a:p>
          <a:p>
            <a:pPr marL="365760" lvl="0" indent="-256032" algn="l">
              <a:spcBef>
                <a:spcPts val="400"/>
              </a:spcBef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Vzdělávací oblast: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Člověk a jeho svět</a:t>
            </a:r>
            <a:endParaRPr lang="cs-CZ" sz="2200" dirty="0">
              <a:solidFill>
                <a:schemeClr val="tx1"/>
              </a:solidFill>
              <a:cs typeface="Times New Roman" pitchFamily="18" charset="0"/>
            </a:endParaRPr>
          </a:p>
          <a:p>
            <a:pPr marL="365760" lvl="0" indent="-256032" algn="l">
              <a:spcBef>
                <a:spcPts val="400"/>
              </a:spcBef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Vzdělávací obor: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Přírodověda</a:t>
            </a:r>
            <a:endParaRPr lang="cs-CZ" sz="2200" dirty="0">
              <a:solidFill>
                <a:schemeClr val="tx1"/>
              </a:solidFill>
              <a:cs typeface="Times New Roman" pitchFamily="18" charset="0"/>
            </a:endParaRPr>
          </a:p>
          <a:p>
            <a:pPr marL="365760" lvl="0" indent="-256032" algn="l">
              <a:spcBef>
                <a:spcPts val="400"/>
              </a:spcBef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Tematický okruh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: </a:t>
            </a: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L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istnaté a jehličnaté stromy</a:t>
            </a:r>
            <a:endParaRPr lang="cs-CZ" sz="2200" dirty="0">
              <a:solidFill>
                <a:schemeClr val="tx1"/>
              </a:solidFill>
              <a:cs typeface="Times New Roman" pitchFamily="18" charset="0"/>
            </a:endParaRPr>
          </a:p>
          <a:p>
            <a:pPr marL="365760" lvl="0" indent="-256032" algn="l">
              <a:spcBef>
                <a:spcPts val="400"/>
              </a:spcBef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Téma: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opakování</a:t>
            </a:r>
            <a:endParaRPr lang="cs-CZ" sz="2200" dirty="0">
              <a:solidFill>
                <a:schemeClr val="tx1"/>
              </a:solidFill>
              <a:cs typeface="Times New Roman" pitchFamily="18" charset="0"/>
            </a:endParaRPr>
          </a:p>
          <a:p>
            <a:pPr marL="365760" lvl="0" indent="-256032" algn="l">
              <a:spcBef>
                <a:spcPts val="400"/>
              </a:spcBef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DUM byl vytvořen jako doprovodný materiál pro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prezentaci a procvičování </a:t>
            </a: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v předmětu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přírodověda ve čtvrtém ročníku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 </a:t>
            </a: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ZŠ. Je určen k prezentaci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  pomocí </a:t>
            </a: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datového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projektoru </a:t>
            </a: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nebo předvedení na monitorech žáků. </a:t>
            </a:r>
          </a:p>
          <a:p>
            <a:pPr marL="365760" lvl="0" indent="-256032" algn="l">
              <a:spcBef>
                <a:spcPts val="400"/>
              </a:spcBef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Lze ho využít i pro procvičování do žákovských sešitů , stejně tak ho lze zaslat mailem žákům, kteří v době procvičování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učiva </a:t>
            </a: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chyběli.</a:t>
            </a:r>
          </a:p>
          <a:p>
            <a:pPr marL="365125" lvl="0" indent="-255588" algn="l" eaLnBrk="0" fontAlgn="base" hangingPunct="0">
              <a:spcBef>
                <a:spcPts val="400"/>
              </a:spcBef>
              <a:spcAft>
                <a:spcPct val="0"/>
              </a:spcAft>
              <a:buClr>
                <a:schemeClr val="accent1"/>
              </a:buClr>
              <a:buSzPct val="65000"/>
              <a:buFont typeface="Wingdings 3" pitchFamily="18" charset="2"/>
              <a:buChar char=""/>
              <a:defRPr/>
            </a:pPr>
            <a:endParaRPr lang="cs-CZ" sz="4800" dirty="0">
              <a:solidFill>
                <a:schemeClr val="tx1"/>
              </a:solidFill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3334417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971600" y="692696"/>
            <a:ext cx="5616624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solidFill>
                  <a:prstClr val="black"/>
                </a:solidFill>
              </a:rPr>
              <a:t>Použité zdroje: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467544" y="1844824"/>
            <a:ext cx="7344816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65760" indent="-256032">
              <a:spcBef>
                <a:spcPts val="400"/>
              </a:spcBef>
              <a:buClr>
                <a:srgbClr val="4F81BD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000" dirty="0" smtClean="0">
                <a:solidFill>
                  <a:prstClr val="black"/>
                </a:solidFill>
                <a:cs typeface="Times New Roman" pitchFamily="18" charset="0"/>
              </a:rPr>
              <a:t>Texty vlastní</a:t>
            </a: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755576" y="6165304"/>
            <a:ext cx="7848872" cy="556171"/>
          </a:xfrm>
        </p:spPr>
        <p:txBody>
          <a:bodyPr/>
          <a:lstStyle/>
          <a:p>
            <a:r>
              <a:rPr lang="cs-CZ" dirty="0" smtClean="0">
                <a:solidFill>
                  <a:prstClr val="black">
                    <a:tint val="75000"/>
                  </a:prstClr>
                </a:solidFill>
              </a:rPr>
              <a:t>Vytvořeno v rámci v projektu „EU peníze školám“ </a:t>
            </a:r>
          </a:p>
          <a:p>
            <a:r>
              <a:rPr lang="cs-CZ" b="1" dirty="0" smtClean="0">
                <a:solidFill>
                  <a:prstClr val="black">
                    <a:tint val="75000"/>
                  </a:prstClr>
                </a:solidFill>
              </a:rPr>
              <a:t>OP VK oblast podpory 1.4 s názvem Zlepšení podmínek pro vzdělávání na základních školách</a:t>
            </a:r>
            <a:r>
              <a:rPr lang="cs-CZ" dirty="0" smtClean="0">
                <a:solidFill>
                  <a:prstClr val="black">
                    <a:tint val="75000"/>
                  </a:prstClr>
                </a:solidFill>
              </a:rPr>
              <a:t> </a:t>
            </a: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00927177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24</TotalTime>
  <Words>226</Words>
  <Application>Microsoft Office PowerPoint</Application>
  <PresentationFormat>Předvádění na obrazovce (4:3)</PresentationFormat>
  <Paragraphs>43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3</vt:i4>
      </vt:variant>
      <vt:variant>
        <vt:lpstr>Nadpisy snímků</vt:lpstr>
      </vt:variant>
      <vt:variant>
        <vt:i4>7</vt:i4>
      </vt:variant>
    </vt:vector>
  </HeadingPairs>
  <TitlesOfParts>
    <vt:vector size="10" baseType="lpstr">
      <vt:lpstr>Motiv sady Office</vt:lpstr>
      <vt:lpstr>Motiv systému Office</vt:lpstr>
      <vt:lpstr>1_Motiv systému Office</vt:lpstr>
      <vt:lpstr>Prezentace aplikace PowerPoint</vt:lpstr>
      <vt:lpstr>Listnaté a jehličnaté stromy-4.r.</vt:lpstr>
      <vt:lpstr>Prezentace aplikace PowerPoint</vt:lpstr>
      <vt:lpstr>Prezentace aplikace PowerPoint</vt:lpstr>
      <vt:lpstr>Prezentace aplikace PowerPoint</vt:lpstr>
      <vt:lpstr>Základní údaje o DUM</vt:lpstr>
      <vt:lpstr>Prezentace aplikace PowerPoint</vt:lpstr>
    </vt:vector>
  </TitlesOfParts>
  <Company>*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Listnaté a jehličnaté stromy-4.r.</dc:title>
  <dc:creator>Veronika Biskupová</dc:creator>
  <cp:lastModifiedBy>Biskupová Veronika</cp:lastModifiedBy>
  <cp:revision>7</cp:revision>
  <dcterms:created xsi:type="dcterms:W3CDTF">2011-06-02T13:40:09Z</dcterms:created>
  <dcterms:modified xsi:type="dcterms:W3CDTF">2012-06-28T09:22:04Z</dcterms:modified>
</cp:coreProperties>
</file>