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0" r:id="rId4"/>
    <p:sldId id="256" r:id="rId5"/>
    <p:sldId id="257" r:id="rId6"/>
    <p:sldId id="258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869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5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273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915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147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5764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7900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958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4326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7289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1170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1644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811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577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637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6405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2437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5756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4592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3098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7805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4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E69C2-E6EF-4EC5-B47C-29B1844CD24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76460-0C8C-4242-B483-0AA0B5390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654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72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356993"/>
            <a:ext cx="7854950" cy="2257996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800" dirty="0"/>
              <a:t>Pes domácí </a:t>
            </a:r>
            <a:r>
              <a:rPr lang="cs-CZ" sz="2800" dirty="0" err="1" smtClean="0"/>
              <a:t>opakovánÍ</a:t>
            </a:r>
            <a:endParaRPr lang="cs-CZ" sz="2800" dirty="0" smtClean="0"/>
          </a:p>
          <a:p>
            <a:pPr marL="0" indent="0" algn="ctr" eaLnBrk="1" hangingPunct="1">
              <a:buFontTx/>
              <a:buNone/>
            </a:pPr>
            <a:r>
              <a:rPr lang="cs-CZ" sz="2800" smtClean="0"/>
              <a:t>VY_32_INOVACE_33_Pes_domaci_opakovani</a:t>
            </a:r>
            <a:endParaRPr lang="cs-CZ" sz="2800" dirty="0" smtClean="0"/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Přírodověda  - 4.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412776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Pes domácí /opakování/-4.r.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jakých částí se skládá tělo psa domácího?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Který smysl je u psa nejlépe vyvinut?</a:t>
            </a:r>
          </a:p>
          <a:p>
            <a:r>
              <a:rPr lang="cs-CZ" dirty="0"/>
              <a:t>s</a:t>
            </a:r>
            <a:r>
              <a:rPr lang="cs-CZ" smtClean="0"/>
              <a:t>luch           </a:t>
            </a:r>
            <a:r>
              <a:rPr lang="cs-CZ" dirty="0" smtClean="0"/>
              <a:t>čich         chuť         zrak          hmat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 se jmenuje samec,samice a mládě psa.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čemu člověk využívá psy/alespoň 3 možnosti/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85000" lnSpcReduction="1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Domácí zvířata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pes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domácí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 ve čtvrtém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652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71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187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Prezentace aplikace PowerPoint</vt:lpstr>
      <vt:lpstr>Pes domácí /opakování/-4.r.</vt:lpstr>
      <vt:lpstr>Prezentace aplikace PowerPoint</vt:lpstr>
      <vt:lpstr>Prezentace aplikace PowerPoint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Pes domácí /opakování/-4.r.</dc:title>
  <dc:creator>Veronika Biskupová</dc:creator>
  <cp:lastModifiedBy>Biskupová Veronika</cp:lastModifiedBy>
  <cp:revision>6</cp:revision>
  <dcterms:created xsi:type="dcterms:W3CDTF">2011-06-02T14:07:55Z</dcterms:created>
  <dcterms:modified xsi:type="dcterms:W3CDTF">2012-06-28T09:18:13Z</dcterms:modified>
</cp:coreProperties>
</file>