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0" r:id="rId4"/>
    <p:sldId id="256" r:id="rId5"/>
    <p:sldId id="257" r:id="rId6"/>
    <p:sldId id="258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7662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8846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6144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759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449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3955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9071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0399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902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7540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420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9613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5020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598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777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1874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750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8470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86956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0833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7058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9230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30151F-5FD0-455E-B19A-B87799CC02C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0B042-E409-49AD-95F3-F5A9026F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357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7CB89F-AFBC-4711-A6A6-32FA04BE61C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DD446-6C84-43CD-97A4-F350EFF1F70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792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356993"/>
            <a:ext cx="7854950" cy="2257996"/>
          </a:xfrm>
        </p:spPr>
        <p:txBody>
          <a:bodyPr lIns="0" rIns="18288"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800" dirty="0"/>
              <a:t>Kočka domácí - </a:t>
            </a:r>
            <a:r>
              <a:rPr lang="cs-CZ" sz="2800" dirty="0" smtClean="0"/>
              <a:t>opakování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VY_32_INOVACE_34_Kocka_domaci_opakovani</a:t>
            </a:r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Přírodověda  - 4.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Miloslava </a:t>
            </a:r>
            <a:r>
              <a:rPr lang="cs-CZ" sz="1800" dirty="0" err="1" smtClean="0"/>
              <a:t>Bucharová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412776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Kočka domácí/opakování/-4.r.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napomáhá kočce domácí tichému přiblížení</a:t>
            </a:r>
          </a:p>
          <a:p>
            <a:r>
              <a:rPr lang="cs-CZ" dirty="0"/>
              <a:t>s</a:t>
            </a:r>
            <a:r>
              <a:rPr lang="cs-CZ" dirty="0" smtClean="0"/>
              <a:t>e ke kořisti.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Který smysl je u kočky nejlépe vyvinut.</a:t>
            </a:r>
          </a:p>
          <a:p>
            <a:r>
              <a:rPr lang="cs-CZ" dirty="0"/>
              <a:t>s</a:t>
            </a:r>
            <a:r>
              <a:rPr lang="cs-CZ" dirty="0" smtClean="0"/>
              <a:t>luch         čich         chuť         zrak         hmat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Jak se jmenuje samec,samice a mládě kočky.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 čemu člověk využívá kočky.</a:t>
            </a:r>
          </a:p>
          <a:p>
            <a:r>
              <a:rPr lang="cs-CZ" dirty="0" smtClean="0"/>
              <a:t>-průvodce nevidomých</a:t>
            </a:r>
          </a:p>
          <a:p>
            <a:r>
              <a:rPr lang="cs-CZ" dirty="0" smtClean="0"/>
              <a:t>-chytání myší</a:t>
            </a:r>
          </a:p>
          <a:p>
            <a:r>
              <a:rPr lang="cs-CZ" dirty="0" smtClean="0"/>
              <a:t>-chová je jako domácí mazlíčky</a:t>
            </a:r>
          </a:p>
          <a:p>
            <a:r>
              <a:rPr lang="cs-CZ" dirty="0" smtClean="0"/>
              <a:t>-vyhledávání drog</a:t>
            </a:r>
          </a:p>
          <a:p>
            <a:r>
              <a:rPr lang="cs-CZ" dirty="0" smtClean="0"/>
              <a:t>-laboratorní zvíře</a:t>
            </a:r>
          </a:p>
          <a:p>
            <a:pPr>
              <a:buNone/>
            </a:pPr>
            <a:r>
              <a:rPr lang="cs-CZ" dirty="0" smtClean="0"/>
              <a:t>                   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85000" lnSpcReduction="1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Přírodověda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Domácí zvířata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kočka domácí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přírodověda ve čtvrtém ročníku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764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Texty vlastní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Vytvořeno v rámci v projektu „EU peníze školám“ </a:t>
            </a:r>
          </a:p>
          <a:p>
            <a:r>
              <a:rPr lang="cs-CZ" b="1" dirty="0" smtClean="0">
                <a:solidFill>
                  <a:prstClr val="black">
                    <a:tint val="75000"/>
                  </a:prstClr>
                </a:solidFill>
              </a:rPr>
              <a:t>OP VK oblast podpory 1.4 s názvem Zlepšení podmínek pro vzdělávání na základních školách</a:t>
            </a:r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 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4164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203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sady Office</vt:lpstr>
      <vt:lpstr>Motiv systému Office</vt:lpstr>
      <vt:lpstr>1_Motiv systému Office</vt:lpstr>
      <vt:lpstr>Prezentace aplikace PowerPoint</vt:lpstr>
      <vt:lpstr>Kočka domácí/opakování/-4.r.</vt:lpstr>
      <vt:lpstr>Prezentace aplikace PowerPoint</vt:lpstr>
      <vt:lpstr>Prezentace aplikace PowerPoint</vt:lpstr>
      <vt:lpstr>Základní údaje o DUM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Kočka domácí/opakování/-4.r.</dc:title>
  <dc:creator>Veronika Biskupová</dc:creator>
  <cp:lastModifiedBy>Biskupová Veronika</cp:lastModifiedBy>
  <cp:revision>6</cp:revision>
  <dcterms:created xsi:type="dcterms:W3CDTF">2011-06-02T14:21:30Z</dcterms:created>
  <dcterms:modified xsi:type="dcterms:W3CDTF">2012-06-28T09:16:42Z</dcterms:modified>
</cp:coreProperties>
</file>