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07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602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117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568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91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962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96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057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818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12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3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6A243-27B1-446D-8A42-B18E99C1F27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39B09-07CB-437A-83AF-612657526E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64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140969"/>
            <a:ext cx="7854950" cy="2474020"/>
          </a:xfrm>
        </p:spPr>
        <p:txBody>
          <a:bodyPr lIns="0" rIns="18288"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dirty="0"/>
              <a:t>Zvířata a jejich mláďata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VY_32_INOVACE_38_Zvirata_a_mladata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Napiš správný název mláděte.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Kohout a slepice mají</a:t>
            </a:r>
          </a:p>
          <a:p>
            <a:r>
              <a:rPr lang="cs-CZ" dirty="0" smtClean="0"/>
              <a:t>Býk a kráva mají</a:t>
            </a:r>
          </a:p>
          <a:p>
            <a:r>
              <a:rPr lang="cs-CZ" dirty="0" smtClean="0"/>
              <a:t>Beran a ovce mají</a:t>
            </a:r>
          </a:p>
          <a:p>
            <a:r>
              <a:rPr lang="cs-CZ" dirty="0" smtClean="0"/>
              <a:t>Kůň a kobyla mají</a:t>
            </a:r>
          </a:p>
          <a:p>
            <a:r>
              <a:rPr lang="cs-CZ" dirty="0" smtClean="0"/>
              <a:t>Houser a husa mají</a:t>
            </a:r>
          </a:p>
          <a:p>
            <a:r>
              <a:rPr lang="cs-CZ" dirty="0" smtClean="0"/>
              <a:t>Pes a fena mají </a:t>
            </a:r>
          </a:p>
          <a:p>
            <a:r>
              <a:rPr lang="cs-CZ" dirty="0" smtClean="0"/>
              <a:t>Kocour a kočka mají</a:t>
            </a:r>
          </a:p>
          <a:p>
            <a:r>
              <a:rPr lang="cs-CZ" dirty="0" smtClean="0"/>
              <a:t>Kanec a prasnice mají</a:t>
            </a:r>
          </a:p>
          <a:p>
            <a:endParaRPr lang="cs-CZ" sz="2000" smtClean="0"/>
          </a:p>
          <a:p>
            <a:r>
              <a:rPr lang="cs-CZ" sz="2000" smtClean="0"/>
              <a:t>/</a:t>
            </a:r>
            <a:r>
              <a:rPr lang="cs-CZ" sz="2000" dirty="0" smtClean="0"/>
              <a:t>tele,kuře,house,hříbě,jehně,štěně,sele,kotě/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Utvoř správné dvojice.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kráva                              vlna</a:t>
            </a:r>
          </a:p>
          <a:p>
            <a:r>
              <a:rPr lang="cs-CZ" dirty="0" smtClean="0"/>
              <a:t>slepice                           peří</a:t>
            </a:r>
          </a:p>
          <a:p>
            <a:r>
              <a:rPr lang="cs-CZ" dirty="0" smtClean="0"/>
              <a:t>prase                              vajíčka</a:t>
            </a:r>
          </a:p>
          <a:p>
            <a:r>
              <a:rPr lang="cs-CZ" dirty="0" smtClean="0"/>
              <a:t>ovce                               sádlo</a:t>
            </a:r>
          </a:p>
          <a:p>
            <a:r>
              <a:rPr lang="cs-CZ" dirty="0" smtClean="0"/>
              <a:t>husa                               mléko      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Domácí a hospodářská zvířata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Zvířata a jejich mláďata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 prvním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414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3092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200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Napiš správný název mláděte.</vt:lpstr>
      <vt:lpstr>Utvoř správné dvojice.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Hodiny  1.třída</dc:title>
  <dc:creator>Tabule</dc:creator>
  <cp:lastModifiedBy>Biskupová Veronika</cp:lastModifiedBy>
  <cp:revision>14</cp:revision>
  <dcterms:created xsi:type="dcterms:W3CDTF">2011-06-21T06:24:24Z</dcterms:created>
  <dcterms:modified xsi:type="dcterms:W3CDTF">2012-06-28T09:31:44Z</dcterms:modified>
</cp:coreProperties>
</file>