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0" r:id="rId3"/>
    <p:sldId id="261" r:id="rId4"/>
    <p:sldId id="262" r:id="rId5"/>
    <p:sldId id="263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6A243-27B1-446D-8A42-B18E99C1F27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39B09-07CB-437A-83AF-612657526E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0007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6A243-27B1-446D-8A42-B18E99C1F27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39B09-07CB-437A-83AF-612657526E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76026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6A243-27B1-446D-8A42-B18E99C1F27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39B09-07CB-437A-83AF-612657526E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81172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6A243-27B1-446D-8A42-B18E99C1F27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39B09-07CB-437A-83AF-612657526E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35685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6A243-27B1-446D-8A42-B18E99C1F27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39B09-07CB-437A-83AF-612657526E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99139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6A243-27B1-446D-8A42-B18E99C1F27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39B09-07CB-437A-83AF-612657526E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49626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6A243-27B1-446D-8A42-B18E99C1F27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39B09-07CB-437A-83AF-612657526E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2096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6A243-27B1-446D-8A42-B18E99C1F27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39B09-07CB-437A-83AF-612657526E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00575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6A243-27B1-446D-8A42-B18E99C1F27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39B09-07CB-437A-83AF-612657526E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88181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6A243-27B1-446D-8A42-B18E99C1F27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39B09-07CB-437A-83AF-612657526E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4612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6A243-27B1-446D-8A42-B18E99C1F27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39B09-07CB-437A-83AF-612657526E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4539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F6A243-27B1-446D-8A42-B18E99C1F27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639B09-07CB-437A-83AF-612657526E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66645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4294967295"/>
          </p:nvPr>
        </p:nvSpPr>
        <p:spPr>
          <a:xfrm>
            <a:off x="539750" y="2996953"/>
            <a:ext cx="7854950" cy="2618036"/>
          </a:xfrm>
        </p:spPr>
        <p:txBody>
          <a:bodyPr lIns="0" rIns="18288">
            <a:normAutofit/>
          </a:bodyPr>
          <a:lstStyle/>
          <a:p>
            <a:pPr marL="0" indent="0" algn="ctr" eaLnBrk="1" hangingPunct="1">
              <a:buFontTx/>
              <a:buNone/>
            </a:pPr>
            <a:r>
              <a:rPr lang="cs-CZ" sz="2800" dirty="0" smtClean="0"/>
              <a:t>VY_32_INOVACE_40_Jsem_skolak</a:t>
            </a:r>
          </a:p>
          <a:p>
            <a:pPr marL="0" indent="0" algn="ctr" eaLnBrk="1" hangingPunct="1">
              <a:buFontTx/>
              <a:buNone/>
            </a:pPr>
            <a:r>
              <a:rPr lang="cs-CZ" sz="2800" dirty="0" smtClean="0"/>
              <a:t>Prvouka  - 2. ročník</a:t>
            </a:r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Miloslava </a:t>
            </a:r>
            <a:r>
              <a:rPr lang="cs-CZ" sz="1800" dirty="0" err="1" smtClean="0"/>
              <a:t>Bucharová</a:t>
            </a:r>
            <a:r>
              <a:rPr lang="cs-CZ" sz="1800" dirty="0" smtClean="0"/>
              <a:t>, Základní škola a Mateřská škola </a:t>
            </a:r>
            <a:r>
              <a:rPr lang="cs-CZ" sz="1800" dirty="0" err="1" smtClean="0"/>
              <a:t>Jivina</a:t>
            </a:r>
            <a:endParaRPr lang="cs-CZ" sz="1800" dirty="0" smtClean="0"/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Vytvořeno v rámci v projektu „EU peníze školám“ </a:t>
            </a:r>
          </a:p>
          <a:p>
            <a:pPr marL="0" indent="0" algn="ctr" eaLnBrk="1" hangingPunct="1">
              <a:buFontTx/>
              <a:buNone/>
            </a:pPr>
            <a:r>
              <a:rPr lang="cs-CZ" sz="1800" b="1" dirty="0" smtClean="0"/>
              <a:t>OP VK oblast podpory 1.4 s názvem Zlepšení podmínek pro vzdělávání na základních školách</a:t>
            </a:r>
            <a:endParaRPr lang="cs-CZ" sz="1800" dirty="0" smtClean="0"/>
          </a:p>
        </p:txBody>
      </p:sp>
      <p:pic>
        <p:nvPicPr>
          <p:cNvPr id="2051" name="Obrázek 3" descr="logo_EU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692696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1547813" y="2349500"/>
            <a:ext cx="69119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188640"/>
            <a:ext cx="8784976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Doplň věty.</a:t>
            </a:r>
          </a:p>
          <a:p>
            <a:endParaRPr lang="cs-CZ" sz="2400" dirty="0" smtClean="0"/>
          </a:p>
          <a:p>
            <a:r>
              <a:rPr lang="cs-CZ" sz="2400" dirty="0" smtClean="0"/>
              <a:t>Jmenuji se</a:t>
            </a:r>
          </a:p>
          <a:p>
            <a:endParaRPr lang="cs-CZ" sz="2400" dirty="0" smtClean="0"/>
          </a:p>
          <a:p>
            <a:r>
              <a:rPr lang="cs-CZ" sz="2400" dirty="0" smtClean="0"/>
              <a:t>Bydlím v </a:t>
            </a:r>
          </a:p>
          <a:p>
            <a:endParaRPr lang="cs-CZ" sz="2400" dirty="0" smtClean="0"/>
          </a:p>
          <a:p>
            <a:r>
              <a:rPr lang="cs-CZ" sz="2400" dirty="0" smtClean="0"/>
              <a:t>Chodím do                 třídy v      </a:t>
            </a:r>
          </a:p>
          <a:p>
            <a:endParaRPr lang="cs-CZ" sz="2400" dirty="0" smtClean="0"/>
          </a:p>
          <a:p>
            <a:r>
              <a:rPr lang="cs-CZ" sz="2400" dirty="0" smtClean="0"/>
              <a:t>Paní učitelka se jmenuje</a:t>
            </a:r>
          </a:p>
          <a:p>
            <a:endParaRPr lang="cs-CZ" sz="2400" dirty="0" smtClean="0"/>
          </a:p>
          <a:p>
            <a:r>
              <a:rPr lang="cs-CZ" sz="2400" dirty="0" smtClean="0"/>
              <a:t>Moji nejmilejší kamarádi jsou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Ve škole mě baví</a:t>
            </a:r>
          </a:p>
          <a:p>
            <a:endParaRPr lang="cs-CZ" sz="2400" dirty="0" smtClean="0"/>
          </a:p>
          <a:p>
            <a:r>
              <a:rPr lang="cs-CZ" sz="2400" dirty="0" smtClean="0"/>
              <a:t>Až vyrostu,chci být</a:t>
            </a:r>
            <a:endParaRPr lang="cs-CZ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856984" cy="89562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u="sng" dirty="0" smtClean="0"/>
              <a:t>Co nepatří do aktovky,škrtni.</a:t>
            </a:r>
          </a:p>
          <a:p>
            <a:endParaRPr lang="cs-CZ" sz="2400" dirty="0" smtClean="0"/>
          </a:p>
          <a:p>
            <a:endParaRPr lang="cs-CZ" sz="4800" dirty="0" smtClean="0"/>
          </a:p>
          <a:p>
            <a:r>
              <a:rPr lang="cs-CZ" sz="4800" dirty="0" smtClean="0"/>
              <a:t>Pastelky,zápalky,pero,auto,</a:t>
            </a:r>
          </a:p>
          <a:p>
            <a:r>
              <a:rPr lang="cs-CZ" sz="4800" dirty="0" smtClean="0"/>
              <a:t>český jazyk,míč,jablko,baterka,</a:t>
            </a:r>
          </a:p>
          <a:p>
            <a:r>
              <a:rPr lang="cs-CZ" sz="4800" dirty="0" smtClean="0"/>
              <a:t>prvouka,rohlík,nůž,matematika,</a:t>
            </a:r>
          </a:p>
          <a:p>
            <a:r>
              <a:rPr lang="cs-CZ" sz="4800" dirty="0" smtClean="0"/>
              <a:t>sešit,provázek,čítanka,ovocné pití.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Napiš,čím máš vybaven penál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552728" cy="4464496"/>
          </a:xfrm>
        </p:spPr>
        <p:txBody>
          <a:bodyPr>
            <a:normAutofit fontScale="925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Miloslava Bucharová,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druhý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Člověk a jeho svět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Prvouka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J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sem školák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Škola 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prezentaci a procvičování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prvouka ve druhém ročníku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ZŠ. Je určen k prezentaci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 pomocí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datového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19323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92696"/>
            <a:ext cx="56166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Použité zdroje: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844824"/>
            <a:ext cx="734481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000" dirty="0" smtClean="0">
                <a:solidFill>
                  <a:prstClr val="black"/>
                </a:solidFill>
                <a:cs typeface="Times New Roman" pitchFamily="18" charset="0"/>
              </a:rPr>
              <a:t>Texty vlastní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755576" y="6165304"/>
            <a:ext cx="7848872" cy="556171"/>
          </a:xfrm>
        </p:spPr>
        <p:txBody>
          <a:bodyPr/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Vytvořeno v rámci v projektu „EU peníze školám“ </a:t>
            </a:r>
          </a:p>
          <a:p>
            <a:r>
              <a:rPr lang="cs-CZ" b="1" dirty="0" smtClean="0">
                <a:solidFill>
                  <a:prstClr val="black">
                    <a:tint val="75000"/>
                  </a:prstClr>
                </a:solidFill>
              </a:rPr>
              <a:t>OP VK oblast podpory 1.4 s názvem Zlepšení podmínek pro vzdělávání na základních školách</a:t>
            </a:r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 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508722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604</TotalTime>
  <Words>182</Words>
  <Application>Microsoft Office PowerPoint</Application>
  <PresentationFormat>Předvádění na obrazovce (4:3)</PresentationFormat>
  <Paragraphs>54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Napiš,čím máš vybaven penál</vt:lpstr>
      <vt:lpstr>Základní údaje o DUM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Hodiny  1.třída</dc:title>
  <dc:creator>Tabule</dc:creator>
  <cp:lastModifiedBy>Biskupová Veronika</cp:lastModifiedBy>
  <cp:revision>14</cp:revision>
  <dcterms:created xsi:type="dcterms:W3CDTF">2011-06-21T06:24:24Z</dcterms:created>
  <dcterms:modified xsi:type="dcterms:W3CDTF">2012-06-28T09:35:39Z</dcterms:modified>
</cp:coreProperties>
</file>