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6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C3D3AB-87E9-46CB-BA83-10A1ED5EEBD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F75105-9657-4AEC-A529-7AA6A5DA08B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8/5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Szabo (Bc.)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707233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>
                <a:latin typeface="Constantia" pitchFamily="18" charset="0"/>
              </a:rPr>
              <a:t>povrch, geologie, ledovcová jezera,  </a:t>
            </a:r>
          </a:p>
          <a:p>
            <a:pPr>
              <a:buNone/>
            </a:pPr>
            <a:r>
              <a:rPr lang="cs-CZ" sz="2500" dirty="0" smtClean="0">
                <a:latin typeface="Constantia" pitchFamily="18" charset="0"/>
              </a:rPr>
              <a:t>                                  bludné kameny, kulturní krajina</a:t>
            </a:r>
          </a:p>
          <a:p>
            <a:pPr>
              <a:buNone/>
            </a:pPr>
            <a:r>
              <a:rPr lang="cs-CZ" sz="3000" b="1" dirty="0" smtClean="0"/>
              <a:t> </a:t>
            </a:r>
            <a:r>
              <a:rPr lang="cs-CZ" sz="2500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základních znalostí v oblasti </a:t>
            </a:r>
          </a:p>
          <a:p>
            <a:pPr>
              <a:buNone/>
            </a:pPr>
            <a:r>
              <a:rPr lang="cs-CZ" sz="2500" dirty="0" smtClean="0"/>
              <a:t>                       geologických jevů v ČR </a:t>
            </a:r>
          </a:p>
          <a:p>
            <a:pPr>
              <a:buNone/>
            </a:pPr>
            <a:r>
              <a:rPr lang="cs-CZ" sz="2500" dirty="0" smtClean="0"/>
              <a:t>                        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r>
              <a:rPr lang="cs-CZ" sz="2500" dirty="0" smtClean="0"/>
              <a:t>                     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l_fi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geologie – opakování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Co je to geologie? 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579296" cy="425292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A) Geologie je věda, která zkoumá vzájemný vztah </a:t>
            </a:r>
            <a:r>
              <a:rPr lang="cs-CZ" dirty="0" smtClean="0"/>
              <a:t>       mezi lidmi </a:t>
            </a:r>
            <a:r>
              <a:rPr lang="cs-CZ" dirty="0" smtClean="0"/>
              <a:t>a Zemí.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B) Geologie je věda, která zkoumá příbuzenské vztahy </a:t>
            </a:r>
          </a:p>
          <a:p>
            <a:pPr marL="514350" indent="-514350">
              <a:buNone/>
            </a:pPr>
            <a:r>
              <a:rPr lang="cs-CZ" dirty="0" smtClean="0"/>
              <a:t>     mezi lidmi.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C) Geologie je věda, která se zabývá Zemí, zkoumá její 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sz="300" dirty="0" smtClean="0"/>
              <a:t>  </a:t>
            </a:r>
            <a:r>
              <a:rPr lang="cs-CZ" dirty="0" smtClean="0"/>
              <a:t>složení, stavbu a historický vývoj.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2.5E-6 3.33333E-6 L -0.00174 -0.32153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-16088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11111E-6 3.7037E-7 L -0.00261 -0.306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1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5" dur="indefinit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7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59" t="30167" r="39882" b="58080"/>
          <a:stretch/>
        </p:blipFill>
        <p:spPr bwMode="auto">
          <a:xfrm>
            <a:off x="1914675" y="5373216"/>
            <a:ext cx="2345387" cy="514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13" t="30167" r="69890" b="58080"/>
          <a:stretch/>
        </p:blipFill>
        <p:spPr bwMode="auto">
          <a:xfrm>
            <a:off x="7484400" y="4077072"/>
            <a:ext cx="928254" cy="514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6" t="29588" r="82860" b="59028"/>
          <a:stretch/>
        </p:blipFill>
        <p:spPr bwMode="auto">
          <a:xfrm>
            <a:off x="3027007" y="3429000"/>
            <a:ext cx="1233055" cy="4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107157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vhodná slova do textu! 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71612"/>
            <a:ext cx="8964488" cy="528638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Povrch České republiky je tvořen celkem ……………</a:t>
            </a:r>
            <a:r>
              <a:rPr lang="cs-CZ" dirty="0" smtClean="0"/>
              <a:t> </a:t>
            </a:r>
            <a:r>
              <a:rPr lang="cs-CZ" sz="3000" dirty="0" smtClean="0"/>
              <a:t>geologicky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odlišnými celky. Díky tomu staršímu ……………………. vrásnění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vznikla česká ………………,</a:t>
            </a:r>
            <a:r>
              <a:rPr lang="cs-CZ" sz="300" dirty="0" smtClean="0"/>
              <a:t>   </a:t>
            </a:r>
            <a:r>
              <a:rPr lang="cs-CZ" sz="3000" dirty="0" smtClean="0"/>
              <a:t>naopak díky mladšímu ………………….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vrásnění, vznikly …………………..</a:t>
            </a:r>
            <a:r>
              <a:rPr lang="cs-CZ" sz="300" dirty="0" smtClean="0"/>
              <a:t>  </a:t>
            </a:r>
            <a:r>
              <a:rPr lang="cs-CZ" sz="3000" dirty="0" smtClean="0"/>
              <a:t>Působením činnosti </a:t>
            </a:r>
            <a:r>
              <a:rPr lang="cs-CZ" sz="3000" dirty="0" smtClean="0"/>
              <a:t>ledovců   v </a:t>
            </a:r>
            <a:endParaRPr lang="cs-CZ" sz="3000" dirty="0" smtClean="0"/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době  ledové a meziledové  vznikla po světě řada ………………….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Mimo to </a:t>
            </a:r>
            <a:r>
              <a:rPr lang="cs-CZ" sz="300" dirty="0" smtClean="0"/>
              <a:t>  </a:t>
            </a:r>
            <a:r>
              <a:rPr lang="cs-CZ" sz="3000" dirty="0" smtClean="0"/>
              <a:t>ledovce také </a:t>
            </a:r>
            <a:r>
              <a:rPr lang="cs-CZ" sz="300" dirty="0" smtClean="0"/>
              <a:t>    </a:t>
            </a:r>
            <a:r>
              <a:rPr lang="cs-CZ" sz="3000" dirty="0" smtClean="0"/>
              <a:t>přepravovali </a:t>
            </a:r>
            <a:r>
              <a:rPr lang="cs-CZ" sz="300" dirty="0" smtClean="0"/>
              <a:t>   </a:t>
            </a:r>
            <a:r>
              <a:rPr lang="cs-CZ" sz="3000" dirty="0" smtClean="0"/>
              <a:t>velké </a:t>
            </a:r>
            <a:r>
              <a:rPr lang="cs-CZ" sz="300" dirty="0" smtClean="0"/>
              <a:t>   </a:t>
            </a:r>
            <a:r>
              <a:rPr lang="cs-CZ" sz="3000" dirty="0" smtClean="0"/>
              <a:t>kusy hornin, které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nazýváme…………………………….Většina přírody kolem nás je již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velmi přetvořena, proto ji nazýváme jako ………………................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0" t="6329" r="84717" b="85170"/>
          <a:stretch/>
        </p:blipFill>
        <p:spPr bwMode="auto">
          <a:xfrm>
            <a:off x="6109909" y="1573092"/>
            <a:ext cx="1066800" cy="372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69" t="6329" r="56307" b="82604"/>
          <a:stretch/>
        </p:blipFill>
        <p:spPr bwMode="auto">
          <a:xfrm>
            <a:off x="5508104" y="2132856"/>
            <a:ext cx="2022764" cy="484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516" t="6329" r="37485" b="82604"/>
          <a:stretch/>
        </p:blipFill>
        <p:spPr bwMode="auto">
          <a:xfrm>
            <a:off x="2195736" y="2738263"/>
            <a:ext cx="1482436" cy="484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048" t="6329" r="13158" b="82604"/>
          <a:stretch/>
        </p:blipFill>
        <p:spPr bwMode="auto">
          <a:xfrm>
            <a:off x="7046377" y="2754106"/>
            <a:ext cx="1856510" cy="484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11011" t="11110" r="52240" b="78810"/>
          <a:stretch>
            <a:fillRect/>
          </a:stretch>
        </p:blipFill>
        <p:spPr bwMode="auto">
          <a:xfrm>
            <a:off x="6300192" y="6021288"/>
            <a:ext cx="2520280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5143536" cy="714380"/>
          </a:xfrm>
        </p:spPr>
        <p:txBody>
          <a:bodyPr>
            <a:normAutofit fontScale="90000"/>
          </a:bodyPr>
          <a:lstStyle/>
          <a:p>
            <a:r>
              <a:rPr lang="cs-CZ" sz="3500" b="1" dirty="0" smtClean="0">
                <a:solidFill>
                  <a:srgbClr val="C00000"/>
                </a:solidFill>
                <a:latin typeface="+mn-lt"/>
              </a:rPr>
              <a:t> Spojte následující pojmy!</a:t>
            </a:r>
            <a:endParaRPr lang="cs-CZ" sz="35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1) Kulturní krajina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2) Bludné kameny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3) Ledovcová jezera </a:t>
            </a:r>
          </a:p>
        </p:txBody>
      </p:sp>
      <p:pic>
        <p:nvPicPr>
          <p:cNvPr id="4" name="Zástupný symbol pro obsah 8" descr="Soubor:Bludný balvan - Liptaň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14290"/>
            <a:ext cx="2928957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3" descr="File:Plešné jezero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357430"/>
            <a:ext cx="292895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ile:Orlík 1.jpg"/>
          <p:cNvPicPr/>
          <p:nvPr/>
        </p:nvPicPr>
        <p:blipFill>
          <a:blip r:embed="rId4" cstate="print"/>
          <a:srcRect t="20909" r="7519"/>
          <a:stretch>
            <a:fillRect/>
          </a:stretch>
        </p:blipFill>
        <p:spPr bwMode="auto">
          <a:xfrm>
            <a:off x="5929322" y="4572008"/>
            <a:ext cx="292895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 l="22104" t="19202" r="72561" b="70542"/>
          <a:stretch>
            <a:fillRect/>
          </a:stretch>
        </p:blipFill>
        <p:spPr bwMode="auto">
          <a:xfrm>
            <a:off x="6000760" y="4643446"/>
            <a:ext cx="500066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/>
          <a:srcRect l="11433" t="19202" r="83232" b="70542"/>
          <a:stretch>
            <a:fillRect/>
          </a:stretch>
        </p:blipFill>
        <p:spPr bwMode="auto">
          <a:xfrm>
            <a:off x="6000760" y="285728"/>
            <a:ext cx="500066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/>
          <a:srcRect l="16768" t="19202" r="77896" b="70542"/>
          <a:stretch>
            <a:fillRect/>
          </a:stretch>
        </p:blipFill>
        <p:spPr bwMode="auto">
          <a:xfrm>
            <a:off x="6000760" y="2428868"/>
            <a:ext cx="500066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Zástupný symbol pro obsah 3" descr="File:Plešné jezero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8534752" cy="6383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File:Orlík 1.jpg"/>
          <p:cNvPicPr/>
          <p:nvPr/>
        </p:nvPicPr>
        <p:blipFill>
          <a:blip r:embed="rId4" cstate="print"/>
          <a:srcRect t="20909" r="7519"/>
          <a:stretch>
            <a:fillRect/>
          </a:stretch>
        </p:blipFill>
        <p:spPr bwMode="auto">
          <a:xfrm>
            <a:off x="327202" y="231908"/>
            <a:ext cx="8545096" cy="637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Zástupný symbol pro obsah 8" descr="Soubor:Bludný balvan - Liptaň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546" y="231908"/>
            <a:ext cx="8534752" cy="6383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61 -0.00046 C -0.06025 0.05857 -0.0717 0.1176 -0.08959 0.17523 C -0.10747 0.23287 -0.13733 0.33658 -0.15625 0.34491 C -0.17518 0.35324 -0.18403 0.22547 -0.20313 0.2257 C -0.22223 0.22593 -0.27709 0.30787 -0.27136 0.34699 C -0.26563 0.38611 -0.16268 0.43218 -0.16841 0.46019 C -0.17413 0.4882 -0.24028 0.50139 -0.30625 0.51459 " pathEditMode="relative" ptsTypes="aaaaa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3 0.00417 C -0.06372 0.10857 -0.08021 0.21297 -0.13646 0.26065 C -0.19271 0.30834 -0.32066 0.28635 -0.38507 0.29098 C -0.44948 0.29561 -0.49566 0.26922 -0.52292 0.28912 C -0.55018 0.30903 -0.57257 0.39445 -0.54861 0.41019 C -0.52466 0.42593 -0.43229 0.39746 -0.37917 0.38403 C -0.3257 0.37061 -0.275 0.33172 -0.229 0.3294 C -0.18316 0.32709 -0.12361 0.34769 -0.10313 0.36991 C -0.08264 0.39213 -0.08299 0.44051 -0.10625 0.46273 C -0.12969 0.48496 -0.2132 0.50047 -0.24254 0.50324 C -0.27188 0.50602 -0.27691 0.49236 -0.28195 0.47894 " pathEditMode="relative" ptsTypes="aaaaaaaaa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74 0.00648 C -0.07309 -0.05023 -0.09445 -0.10671 -0.10782 -0.14699 C -0.12118 -0.18727 -0.09792 -0.22847 -0.13195 -0.23588 C -0.16598 -0.24329 -0.2533 -0.20116 -0.31233 -0.19144 C -0.37136 -0.18171 -0.44479 -0.16991 -0.48646 -0.17731 C -0.52813 -0.18472 -0.55886 -0.21829 -0.56233 -0.23588 C -0.5658 -0.25347 -0.54011 -0.27778 -0.50782 -0.28241 C -0.47552 -0.28704 -0.40052 -0.25972 -0.36841 -0.26412 C -0.33629 -0.26852 -0.32535 -0.28611 -0.31528 -0.30856 C -0.30521 -0.33102 -0.3066 -0.36528 -0.30782 -0.39954 " pathEditMode="relative" ptsTypes="aaaaaaaaaA">
                                      <p:cBhvr>
                                        <p:cTn id="5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2012-1-4]. Dostupný pod licencí Creative Commons z www:&lt;http://commons.wikimedia.org/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:Orlík_1.jpg&gt;</a:t>
            </a:r>
          </a:p>
          <a:p>
            <a:pPr>
              <a:buNone/>
            </a:pPr>
            <a:r>
              <a:rPr lang="cs-CZ" sz="900" dirty="0" smtClean="0"/>
              <a:t>[2]-[cit. 2012-1-4]. Dostupný pod licencí Creative Commons z www:&lt;http://commons.wikimedia.org/wiki/</a:t>
            </a:r>
            <a:r>
              <a:rPr lang="cs-CZ" sz="900" dirty="0" err="1" smtClean="0"/>
              <a:t>File:Plešné_jezero.jpg?uselang</a:t>
            </a:r>
            <a:r>
              <a:rPr lang="cs-CZ" sz="900" dirty="0" smtClean="0"/>
              <a:t>=</a:t>
            </a:r>
            <a:r>
              <a:rPr lang="cs-CZ" sz="900" dirty="0" err="1" smtClean="0"/>
              <a:t>cs</a:t>
            </a:r>
            <a:r>
              <a:rPr lang="cs-CZ" sz="900" dirty="0" smtClean="0"/>
              <a:t>&gt;</a:t>
            </a:r>
          </a:p>
          <a:p>
            <a:pPr>
              <a:buNone/>
            </a:pPr>
            <a:r>
              <a:rPr lang="cs-CZ" sz="900" dirty="0" smtClean="0"/>
              <a:t>[3]-www.wikipedia.cz [online]. 2012-[cit. 2012-1-4]. Dostupný z www:&lt;http://cs.wikipedia.org/wiki/Soubor:Bludný_balvan_-_Liptaň.jpg&gt;</a:t>
            </a:r>
            <a:endParaRPr lang="cs-CZ" sz="9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00" dirty="0" smtClean="0"/>
              <a:t>[</a:t>
            </a:r>
            <a:r>
              <a:rPr lang="cs-CZ" sz="900" dirty="0"/>
              <a:t>4</a:t>
            </a:r>
            <a:r>
              <a:rPr lang="cs-CZ" sz="900" dirty="0" smtClean="0"/>
              <a:t>]-</a:t>
            </a:r>
            <a:r>
              <a:rPr lang="cs-CZ" sz="900" dirty="0"/>
              <a:t>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</a:t>
            </a:r>
            <a:r>
              <a:rPr lang="cs-CZ" sz="900" dirty="0"/>
              <a:t>5</a:t>
            </a:r>
            <a:r>
              <a:rPr lang="cs-CZ" sz="900" dirty="0" smtClean="0"/>
              <a:t>]-</a:t>
            </a:r>
            <a:r>
              <a:rPr lang="cs-CZ" sz="900" dirty="0"/>
              <a:t>JEŘÁBEK Milan, Anděl Jiří, PEŠTOVÁ Jana, KASTNER Jiří, Zeměpis 8 – učebnice pro základní školy a víceletá gymnázia, Nakladatelství Fraus, Plzeň 2006, 128 s</a:t>
            </a:r>
            <a:endParaRPr lang="cs-CZ" sz="9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</TotalTime>
  <Words>228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Snímek 2</vt:lpstr>
      <vt:lpstr>Snímek 3</vt:lpstr>
      <vt:lpstr>Co je to geologie? </vt:lpstr>
      <vt:lpstr>Doplňte vhodná slova do textu! </vt:lpstr>
      <vt:lpstr> Spojte následující pojmy!</vt:lpstr>
      <vt:lpstr>Snímek 7</vt:lpstr>
    </vt:vector>
  </TitlesOfParts>
  <Company>Žatec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Szabo</dc:creator>
  <cp:lastModifiedBy>Dum</cp:lastModifiedBy>
  <cp:revision>35</cp:revision>
  <dcterms:created xsi:type="dcterms:W3CDTF">2012-04-04T19:17:32Z</dcterms:created>
  <dcterms:modified xsi:type="dcterms:W3CDTF">2012-06-28T11:11:31Z</dcterms:modified>
</cp:coreProperties>
</file>