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  <p:sldMasterId id="2147483780" r:id="rId3"/>
  </p:sldMasterIdLst>
  <p:notesMasterIdLst>
    <p:notesMasterId r:id="rId11"/>
  </p:notesMasterIdLst>
  <p:sldIdLst>
    <p:sldId id="266" r:id="rId4"/>
    <p:sldId id="258" r:id="rId5"/>
    <p:sldId id="259" r:id="rId6"/>
    <p:sldId id="261" r:id="rId7"/>
    <p:sldId id="263" r:id="rId8"/>
    <p:sldId id="265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3113FE-385B-43F3-96F2-0B472A94B41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D7FE8-1294-4C2C-A36B-990C516E29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4732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A968939-31AB-4DF5-A60B-F0E63C72B72A}" type="slidenum">
              <a:rPr lang="cs-CZ" smtClean="0">
                <a:solidFill>
                  <a:srgbClr val="000000"/>
                </a:solidFill>
              </a:rPr>
              <a:pPr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auto"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79525" y="1600200"/>
            <a:ext cx="7085013" cy="1066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79525" y="2819400"/>
            <a:ext cx="5256213" cy="1143000"/>
          </a:xfr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279525" y="1600200"/>
            <a:ext cx="2552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84625" y="1600200"/>
            <a:ext cx="2552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94475" y="685800"/>
            <a:ext cx="1771650" cy="54403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79525" y="685800"/>
            <a:ext cx="5162550" cy="54403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1279525" y="685800"/>
            <a:ext cx="7086600" cy="7318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279525" y="1600200"/>
            <a:ext cx="25527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984625" y="1600200"/>
            <a:ext cx="25527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1279525" y="3938588"/>
            <a:ext cx="25527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984625" y="3938588"/>
            <a:ext cx="25527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279525" y="685800"/>
            <a:ext cx="7086600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279525" y="1600200"/>
            <a:ext cx="5257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429375"/>
            <a:ext cx="2133600" cy="3238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fld id="{3BAA3B74-40F6-4B24-8E96-2BBF6E56F1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429375"/>
            <a:ext cx="2895600" cy="3238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429375"/>
            <a:ext cx="2133600" cy="3238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fld id="{9CD3D593-5845-4440-8424-F04EAAFA2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2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5.png"/><Relationship Id="rId5" Type="http://schemas.openxmlformats.org/officeDocument/2006/relationships/hyperlink" Target="http://www.1zsklasterec.cz/" TargetMode="Externa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4.xml"/><Relationship Id="rId1" Type="http://schemas.openxmlformats.org/officeDocument/2006/relationships/themeOverride" Target="../theme/themeOverr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3"/>
          <p:cNvSpPr>
            <a:spLocks noGrp="1"/>
          </p:cNvSpPr>
          <p:nvPr>
            <p:ph type="ctrTitle"/>
          </p:nvPr>
        </p:nvSpPr>
        <p:spPr>
          <a:xfrm>
            <a:off x="611188" y="1268413"/>
            <a:ext cx="7772400" cy="2386012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Denisa Trubirohová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VY_32_INOVACE_15_36_ Reostat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650" y="3789363"/>
            <a:ext cx="7345363" cy="1871662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Anotace: </a:t>
            </a:r>
            <a:r>
              <a:rPr lang="cs-CZ" sz="2400" b="1" dirty="0"/>
              <a:t> </a:t>
            </a:r>
            <a:r>
              <a:rPr lang="cs-CZ" sz="2400" dirty="0" smtClean="0"/>
              <a:t>Interaktivní prezentace pro 8. ročník. Žáci poznají funkci a využití reostatu. 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</p:txBody>
      </p:sp>
      <p:pic>
        <p:nvPicPr>
          <p:cNvPr id="25604" name="Obrázek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8538" y="5805488"/>
            <a:ext cx="4464050" cy="792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5605" name="Obrázek 8" descr="logo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088" y="333375"/>
            <a:ext cx="79216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3256" y="908720"/>
            <a:ext cx="7772400" cy="2808312"/>
          </a:xfrm>
        </p:spPr>
        <p:txBody>
          <a:bodyPr>
            <a:prstTxWarp prst="textArchUpPour">
              <a:avLst/>
            </a:prstTxWarp>
            <a:noAutofit/>
          </a:bodyPr>
          <a:lstStyle/>
          <a:p>
            <a:r>
              <a:rPr lang="cs-CZ" sz="96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  <a:latin typeface="Castellar" pitchFamily="18" charset="0"/>
              </a:rPr>
              <a:t>Reostat</a:t>
            </a:r>
            <a:endParaRPr lang="cs-CZ" sz="96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  <a:latin typeface="Castellar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624" y="3356992"/>
            <a:ext cx="8287841" cy="310142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96783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714528"/>
            <a:ext cx="3236366" cy="1818529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5085184"/>
            <a:ext cx="45365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 schématická značka:</a:t>
            </a: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Reostat neboli Potenciometr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3096343"/>
          </a:xfrm>
        </p:spPr>
        <p:txBody>
          <a:bodyPr>
            <a:normAutofit/>
          </a:bodyPr>
          <a:lstStyle/>
          <a:p>
            <a:r>
              <a:rPr lang="cs-CZ" dirty="0"/>
              <a:t>je rezistor, jehož odpor je možno </a:t>
            </a:r>
            <a:r>
              <a:rPr lang="cs-CZ" dirty="0" smtClean="0"/>
              <a:t>měnit</a:t>
            </a:r>
          </a:p>
          <a:p>
            <a:r>
              <a:rPr lang="cs-CZ" dirty="0" smtClean="0"/>
              <a:t>reostat = regulace proudu</a:t>
            </a:r>
          </a:p>
          <a:p>
            <a:r>
              <a:rPr lang="cs-CZ" dirty="0" smtClean="0"/>
              <a:t>potenciometr = dělič napětí </a:t>
            </a:r>
            <a:endParaRPr lang="cs-CZ" dirty="0"/>
          </a:p>
          <a:p>
            <a:r>
              <a:rPr lang="cs-CZ" dirty="0" smtClean="0"/>
              <a:t>podle výroby – posuvný </a:t>
            </a:r>
          </a:p>
          <a:p>
            <a:pPr marL="0" indent="0">
              <a:buNone/>
            </a:pPr>
            <a:r>
              <a:rPr lang="cs-CZ" dirty="0" smtClean="0"/>
              <a:t>                            – otočný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50411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reostat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484784"/>
            <a:ext cx="5910828" cy="468052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67909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potenciometr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72816"/>
            <a:ext cx="5452930" cy="432213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36455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použití reostatu: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836912"/>
          </a:xfrm>
        </p:spPr>
        <p:txBody>
          <a:bodyPr/>
          <a:lstStyle/>
          <a:p>
            <a:r>
              <a:rPr lang="cs-CZ" dirty="0" smtClean="0"/>
              <a:t>všude </a:t>
            </a:r>
            <a:r>
              <a:rPr lang="cs-CZ" dirty="0" smtClean="0"/>
              <a:t>tam, </a:t>
            </a:r>
            <a:r>
              <a:rPr lang="cs-CZ" dirty="0" smtClean="0"/>
              <a:t>kde chceme regulovat průchod proudu</a:t>
            </a:r>
          </a:p>
          <a:p>
            <a:r>
              <a:rPr lang="cs-CZ" dirty="0" smtClean="0"/>
              <a:t>např.: ovládání hlasitosti u rádia</a:t>
            </a:r>
          </a:p>
          <a:p>
            <a:r>
              <a:rPr lang="cs-CZ" dirty="0"/>
              <a:t> </a:t>
            </a:r>
            <a:r>
              <a:rPr lang="cs-CZ" dirty="0" smtClean="0"/>
              <a:t>           ovládání na mixážním pultu</a:t>
            </a:r>
          </a:p>
          <a:p>
            <a:r>
              <a:rPr lang="cs-CZ" dirty="0"/>
              <a:t> </a:t>
            </a:r>
            <a:r>
              <a:rPr lang="cs-CZ" dirty="0" smtClean="0"/>
              <a:t>           stmívač světla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68760"/>
            <a:ext cx="7248498" cy="5221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534087" y="1218341"/>
            <a:ext cx="6445324" cy="483399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42104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Nadpis 1"/>
          <p:cNvSpPr>
            <a:spLocks noGrp="1"/>
          </p:cNvSpPr>
          <p:nvPr>
            <p:ph type="title"/>
          </p:nvPr>
        </p:nvSpPr>
        <p:spPr>
          <a:xfrm>
            <a:off x="1331913" y="476250"/>
            <a:ext cx="7086600" cy="731838"/>
          </a:xfrm>
        </p:spPr>
        <p:txBody>
          <a:bodyPr/>
          <a:lstStyle/>
          <a:p>
            <a:pPr eaLnBrk="1" hangingPunct="1"/>
            <a:r>
              <a:rPr lang="cs-CZ" sz="2800" dirty="0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179513"/>
            <a:ext cx="6408737" cy="4525962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Obrázky ze sady MS Office</a:t>
            </a:r>
          </a:p>
          <a:p>
            <a:pPr eaLnBrk="1" hangingPunct="1">
              <a:defRPr/>
            </a:pPr>
            <a:r>
              <a:rPr lang="cs-CZ" sz="2000" dirty="0" smtClean="0"/>
              <a:t>fotografie autorky</a:t>
            </a:r>
          </a:p>
          <a:p>
            <a:pPr eaLnBrk="1" hangingPunct="1">
              <a:defRPr/>
            </a:pPr>
            <a:r>
              <a:rPr lang="cs-CZ" sz="2000" dirty="0" smtClean="0"/>
              <a:t>Není-li uvedeno </a:t>
            </a:r>
            <a:r>
              <a:rPr lang="cs-CZ" sz="2000" dirty="0" smtClean="0"/>
              <a:t>jinak, </a:t>
            </a:r>
            <a:r>
              <a:rPr lang="cs-CZ" sz="2000" dirty="0" smtClean="0"/>
              <a:t>je materiál dílem autorky podle učebních osnov odpovídajících ŠVP vyučovaných podle učebnic:</a:t>
            </a:r>
          </a:p>
          <a:p>
            <a:pPr marL="0" indent="0">
              <a:buFontTx/>
              <a:buNone/>
              <a:defRPr/>
            </a:pPr>
            <a:r>
              <a:rPr lang="cs-CZ" sz="2000" dirty="0"/>
              <a:t>KOLÁŘOVÁ, Růžena a Jiří BOHUNĚK. </a:t>
            </a:r>
            <a:r>
              <a:rPr lang="cs-CZ" sz="2000" i="1" dirty="0"/>
              <a:t>Fyzika pro 8. ročník základní školy</a:t>
            </a:r>
            <a:r>
              <a:rPr lang="cs-CZ" sz="2000" dirty="0"/>
              <a:t> [učebnice]. 1. vydání. Praha: Prometheus, spol. s.r.o., 2003. ISBN 80-7196-149-3. </a:t>
            </a: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Citováno dne: 25. 4. 2012</a:t>
            </a:r>
          </a:p>
          <a:p>
            <a:pPr marL="0" indent="0" eaLnBrk="1" hangingPunct="1">
              <a:buFontTx/>
              <a:buNone/>
              <a:defRPr/>
            </a:pPr>
            <a:endParaRPr lang="cs-CZ" sz="2000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Šablona návrhu Stoh knih">
  <a:themeElements>
    <a:clrScheme name="Šablona návrhu Stoh kni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Šablona návrhu Stoh knih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ablona návrhu Stoh kni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Šablona návrhu Stoh knih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</TotalTime>
  <Words>154</Words>
  <Application>Microsoft Office PowerPoint</Application>
  <PresentationFormat>Předvádění na obrazovce (4:3)</PresentationFormat>
  <Paragraphs>24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Cesta</vt:lpstr>
      <vt:lpstr>Motiv sady Office</vt:lpstr>
      <vt:lpstr>Šablona návrhu Stoh knih</vt:lpstr>
      <vt:lpstr>Název školy: ZŠ Klášterec nad Ohří, Krátká 676 Autor: Denisa Trubirohová Název materiálu: VY_32_INOVACE_15_36_ Reostat Číslo projektu: CZ.1.07/1.4.00/21.1115  </vt:lpstr>
      <vt:lpstr>Reostat</vt:lpstr>
      <vt:lpstr>Reostat neboli Potenciometr  </vt:lpstr>
      <vt:lpstr>reostat</vt:lpstr>
      <vt:lpstr>potenciometr</vt:lpstr>
      <vt:lpstr>použití reostatu:</vt:lpstr>
      <vt:lpstr>Použité zdroje:</vt:lpstr>
    </vt:vector>
  </TitlesOfParts>
  <Company>1. ZŠ Klášterec nad Ohří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Reostat</dc:title>
  <dc:creator>Trubirohova</dc:creator>
  <cp:lastModifiedBy>Dum</cp:lastModifiedBy>
  <cp:revision>8</cp:revision>
  <dcterms:created xsi:type="dcterms:W3CDTF">2012-05-30T10:00:27Z</dcterms:created>
  <dcterms:modified xsi:type="dcterms:W3CDTF">2012-06-28T11:48:44Z</dcterms:modified>
</cp:coreProperties>
</file>