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4" r:id="rId2"/>
    <p:sldId id="273" r:id="rId3"/>
    <p:sldId id="264" r:id="rId4"/>
    <p:sldId id="263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00FF00"/>
    <a:srgbClr val="FF0066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90909" autoAdjust="0"/>
  </p:normalViewPr>
  <p:slideViewPr>
    <p:cSldViewPr>
      <p:cViewPr varScale="1">
        <p:scale>
          <a:sx n="47" d="100"/>
          <a:sy n="4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2E508808-1B99-4EDF-AF9B-5CD822EF5496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B5BA4A46-1B86-4284-8512-FB5A4D306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9344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4C4E632E-2C43-4AB8-9C3D-B3CA5492D6CF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8579DAD7-1E24-4712-BE74-54402F6B24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5058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2A51AF0-4E9B-4843-8E53-0A321D6AD0B2}" type="slidenum">
              <a:rPr lang="cs-CZ" sz="1200" smtClean="0"/>
              <a:pPr eaLnBrk="1" hangingPunct="1"/>
              <a:t>3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5FCF95C-AF41-4A48-972D-3A4A511EEDE9}" type="slidenum">
              <a:rPr lang="cs-CZ" sz="1200" smtClean="0"/>
              <a:pPr eaLnBrk="1" hangingPunct="1"/>
              <a:t>4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234F3F8-CEE3-44EB-BC9E-B0CC0819D56F}" type="slidenum">
              <a:rPr lang="cs-CZ" sz="1200" smtClean="0"/>
              <a:pPr eaLnBrk="1" hangingPunct="1"/>
              <a:t>5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C35ECC8-88B8-4645-AFC5-3F342EB72D6E}" type="slidenum">
              <a:rPr lang="cs-CZ" sz="1200" smtClean="0"/>
              <a:pPr eaLnBrk="1" hangingPunct="1"/>
              <a:t>6</a:t>
            </a:fld>
            <a:endParaRPr lang="cs-CZ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1CD74-FCE0-47FC-A539-334DA5402F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517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5723F-B467-4869-9D7A-340758414E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814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717E8-71AF-43B8-9D07-F467A92EE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035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5CCDD-5590-4FA6-B10B-0F68B21D4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944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BF399-1D07-4779-BFE5-E87D694DC0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38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19F83-8996-40F5-B986-D80A8C832C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367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511A1-1FEF-4FF9-8C4C-566F5220CE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790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CCA5D-7ACF-4A8D-996E-8A3609DEF6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913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1A797-B29F-41C0-8570-BE0D7FD98C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768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08C02-4217-4B1F-B40C-262331A83A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789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279BD-4FB5-485F-9306-EAF69FBA85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458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CF127-C014-43B9-B370-415BCC1C56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651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BC199-6073-42A9-B085-EF59C5DC0D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827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961340B7-EA74-41FA-B820-499B29C74F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VY_32_INOVACE_02B_Sčítání des. čísel  1B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r>
              <a:rPr lang="cs-CZ" smtClean="0"/>
              <a:t>Sčítání desetinných čísel</a:t>
            </a:r>
            <a:br>
              <a:rPr lang="cs-CZ" smtClean="0"/>
            </a:br>
            <a:r>
              <a:rPr lang="cs-CZ" smtClean="0"/>
              <a:t>1 - B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1476375" y="3141663"/>
            <a:ext cx="6400800" cy="1752600"/>
          </a:xfrm>
        </p:spPr>
        <p:txBody>
          <a:bodyPr/>
          <a:lstStyle/>
          <a:p>
            <a:r>
              <a:rPr lang="cs-CZ" smtClean="0"/>
              <a:t>Připrav si tabulky o 3 sloupcích </a:t>
            </a:r>
          </a:p>
          <a:p>
            <a:r>
              <a:rPr lang="cs-CZ" smtClean="0"/>
              <a:t>a 6 řádkách.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7" name="Group 55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100638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4802187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25,69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50" name="Group 54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100638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254317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6,31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10,08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13,65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14,29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8,19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25,69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26,39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95" name="Group 75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100638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6,31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3,29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2,17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10,08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4,68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4,068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13,65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5,74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5,074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14,29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0,8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8,19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5,6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4,14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25,69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26,39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9,99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8,88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17" name="Group 73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100638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6,31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3,29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2,17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5,46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10,08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4,68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4,068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8,748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8,37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13,65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5,74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5,074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10,814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14,2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14,29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0,8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0,12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0,92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8,19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5,6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4,14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9,74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25,69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26,39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9,99</a:t>
                      </a:r>
                      <a:endParaRPr lang="cs-CZ" sz="1800" dirty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8,88</a:t>
                      </a:r>
                      <a:endParaRPr lang="cs-CZ" sz="1800" dirty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0070C0"/>
                          </a:solidFill>
                        </a:rPr>
                        <a:t>18,87</a:t>
                      </a:r>
                      <a:endParaRPr lang="cs-CZ" sz="1800" b="1" dirty="0">
                        <a:solidFill>
                          <a:srgbClr val="0070C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127</Words>
  <Application>Microsoft Office PowerPoint</Application>
  <PresentationFormat>Předvádění na obrazovce (4:3)</PresentationFormat>
  <Paragraphs>105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Default Design</vt:lpstr>
      <vt:lpstr>VY_32_INOVACE_02B_Sčítání des. čísel  1B</vt:lpstr>
      <vt:lpstr>Sčítání desetinných čísel 1 - B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93</cp:revision>
  <dcterms:created xsi:type="dcterms:W3CDTF">2003-11-19T14:30:33Z</dcterms:created>
  <dcterms:modified xsi:type="dcterms:W3CDTF">2011-05-03T21:24:13Z</dcterms:modified>
</cp:coreProperties>
</file>