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D272C-CB89-4A69-9F01-43FBE5C0029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6592B-5E07-4E36-A4E5-E494501B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Watercycleczechhigh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4/42/Watercycleczechhigh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smtClean="0"/>
              <a:t>VY_12_INOVACE_02_ČLOVĚK </a:t>
            </a:r>
            <a:r>
              <a:rPr lang="cs-CZ" dirty="0" smtClean="0"/>
              <a:t>A JEHO SVĚT_KOLOBĚH VODY V PŘÍRODĚ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 se orientuje v textu, umí vyhledat potřebné informace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Voda, koloběh vody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Práce s textem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296143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Koloběh vody</a:t>
            </a:r>
            <a:r>
              <a:rPr lang="cs-CZ" dirty="0" smtClean="0">
                <a:solidFill>
                  <a:srgbClr val="0070C0"/>
                </a:solidFill>
              </a:rPr>
              <a:t> </a:t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20072" y="2780928"/>
            <a:ext cx="3096344" cy="2857872"/>
          </a:xfrm>
        </p:spPr>
        <p:txBody>
          <a:bodyPr>
            <a:normAutofit/>
          </a:bodyPr>
          <a:lstStyle/>
          <a:p>
            <a:pPr algn="l"/>
            <a:r>
              <a:rPr lang="cs-CZ" sz="3500" b="1" dirty="0">
                <a:solidFill>
                  <a:srgbClr val="FFC000"/>
                </a:solidFill>
              </a:rPr>
              <a:t>Koloběh vody</a:t>
            </a:r>
            <a:r>
              <a:rPr lang="cs-CZ" sz="3500" dirty="0">
                <a:solidFill>
                  <a:srgbClr val="FFC000"/>
                </a:solidFill>
              </a:rPr>
              <a:t> </a:t>
            </a:r>
            <a:endParaRPr lang="cs-CZ" sz="3500" dirty="0" smtClean="0">
              <a:solidFill>
                <a:srgbClr val="FFC000"/>
              </a:solidFill>
            </a:endParaRPr>
          </a:p>
          <a:p>
            <a:pPr algn="l"/>
            <a:r>
              <a:rPr lang="cs-CZ" sz="2600" dirty="0" smtClean="0">
                <a:solidFill>
                  <a:schemeClr val="accent5">
                    <a:lumMod val="75000"/>
                  </a:schemeClr>
                </a:solidFill>
              </a:rPr>
              <a:t>je </a:t>
            </a:r>
            <a:r>
              <a:rPr lang="cs-CZ" sz="2600" dirty="0">
                <a:solidFill>
                  <a:schemeClr val="accent5">
                    <a:lumMod val="75000"/>
                  </a:schemeClr>
                </a:solidFill>
              </a:rPr>
              <a:t>stálý oběh povrchové a podzemní </a:t>
            </a:r>
            <a:r>
              <a:rPr lang="cs-CZ" sz="2600" dirty="0" smtClean="0">
                <a:solidFill>
                  <a:schemeClr val="accent5">
                    <a:lumMod val="75000"/>
                  </a:schemeClr>
                </a:solidFill>
              </a:rPr>
              <a:t>vody na Zemi, </a:t>
            </a:r>
            <a:r>
              <a:rPr lang="cs-CZ" sz="2600" dirty="0">
                <a:solidFill>
                  <a:schemeClr val="accent5">
                    <a:lumMod val="75000"/>
                  </a:schemeClr>
                </a:solidFill>
              </a:rPr>
              <a:t>doprovázený změnami </a:t>
            </a:r>
            <a:r>
              <a:rPr lang="cs-CZ" sz="2600" dirty="0" smtClean="0">
                <a:solidFill>
                  <a:schemeClr val="accent5">
                    <a:lumMod val="75000"/>
                  </a:schemeClr>
                </a:solidFill>
              </a:rPr>
              <a:t>skupenství.</a:t>
            </a:r>
            <a:endParaRPr lang="cs-CZ" sz="2600" dirty="0">
              <a:solidFill>
                <a:schemeClr val="accent5">
                  <a:lumMod val="75000"/>
                </a:schemeClr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Obrázek 3" descr="http://upload.wikimedia.org/wikipedia/commons/thumb/4/42/Watercycleczechhigh.jpg/440px-Watercycleczechhigh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780928"/>
            <a:ext cx="4191000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K oběhu dochází účinkem sluneční energie, zemské </a:t>
            </a:r>
            <a:r>
              <a:rPr lang="cs-CZ" dirty="0" smtClean="0"/>
              <a:t>gravitace</a:t>
            </a:r>
            <a:r>
              <a:rPr lang="cs-CZ" dirty="0"/>
              <a:t> a </a:t>
            </a:r>
            <a:r>
              <a:rPr lang="cs-CZ" dirty="0" smtClean="0"/>
              <a:t>rotace Země. </a:t>
            </a:r>
          </a:p>
          <a:p>
            <a:r>
              <a:rPr lang="cs-CZ" dirty="0" smtClean="0"/>
              <a:t>Voda </a:t>
            </a:r>
            <a:r>
              <a:rPr lang="cs-CZ" dirty="0"/>
              <a:t>se vypařuje </a:t>
            </a:r>
            <a:r>
              <a:rPr lang="cs-CZ" dirty="0" smtClean="0"/>
              <a:t>z oceánů, </a:t>
            </a:r>
            <a:r>
              <a:rPr lang="cs-CZ" dirty="0"/>
              <a:t>vodních toků a nádrží, ze zemského povrchu </a:t>
            </a:r>
            <a:r>
              <a:rPr lang="cs-CZ" dirty="0" smtClean="0"/>
              <a:t>a </a:t>
            </a:r>
            <a:r>
              <a:rPr lang="cs-CZ" dirty="0"/>
              <a:t>z rostlin 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Vodní </a:t>
            </a:r>
            <a:r>
              <a:rPr lang="cs-CZ" dirty="0"/>
              <a:t>páry a drobounké kapičky vody v </a:t>
            </a:r>
            <a:r>
              <a:rPr lang="cs-CZ" dirty="0" smtClean="0"/>
              <a:t>oblacích se </a:t>
            </a:r>
            <a:r>
              <a:rPr lang="cs-CZ" dirty="0"/>
              <a:t>pak v </a:t>
            </a:r>
            <a:r>
              <a:rPr lang="cs-CZ" dirty="0" smtClean="0"/>
              <a:t>ovzduší pohybem</a:t>
            </a:r>
            <a:r>
              <a:rPr lang="cs-CZ" dirty="0"/>
              <a:t> </a:t>
            </a:r>
            <a:r>
              <a:rPr lang="cs-CZ" dirty="0" smtClean="0"/>
              <a:t>vzduchových mas </a:t>
            </a:r>
            <a:r>
              <a:rPr lang="cs-CZ" dirty="0"/>
              <a:t>způsobených nestejným zahříváním vzduchu nad pevninou a oceány i zemskou rotací neustále přemísťují 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</a:t>
            </a:r>
            <a:r>
              <a:rPr lang="cs-CZ" dirty="0"/>
              <a:t> </a:t>
            </a:r>
            <a:r>
              <a:rPr lang="cs-CZ" dirty="0" smtClean="0"/>
              <a:t>kondenzaci páry </a:t>
            </a:r>
            <a:r>
              <a:rPr lang="cs-CZ" dirty="0"/>
              <a:t>z ovzduší dopadá voda ve formě </a:t>
            </a:r>
            <a:r>
              <a:rPr lang="cs-CZ" dirty="0" smtClean="0"/>
              <a:t>srážek na </a:t>
            </a:r>
            <a:r>
              <a:rPr lang="cs-CZ" dirty="0"/>
              <a:t>zemský povrch, zejména ve </a:t>
            </a:r>
            <a:r>
              <a:rPr lang="cs-CZ" dirty="0" smtClean="0"/>
              <a:t>formě deště</a:t>
            </a:r>
            <a:r>
              <a:rPr lang="cs-CZ" dirty="0"/>
              <a:t> a </a:t>
            </a:r>
            <a:r>
              <a:rPr lang="cs-CZ" dirty="0" smtClean="0"/>
              <a:t>sněhu.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Zde </a:t>
            </a:r>
            <a:r>
              <a:rPr lang="cs-CZ" dirty="0"/>
              <a:t>se část vody hromadí a odtéká jako povrchová voda, vypařuje se zpět do ovzduší nebo se vsakuje pod zemský povrch a doplňuje zásoby </a:t>
            </a:r>
            <a:r>
              <a:rPr lang="cs-CZ" dirty="0" smtClean="0"/>
              <a:t>podzemní vody.</a:t>
            </a:r>
            <a:r>
              <a:rPr lang="cs-CZ" dirty="0"/>
              <a:t> </a:t>
            </a:r>
            <a:r>
              <a:rPr lang="cs-CZ" dirty="0" smtClean="0"/>
              <a:t>Podzemní </a:t>
            </a:r>
            <a:r>
              <a:rPr lang="cs-CZ" dirty="0"/>
              <a:t>voda po určité době znovu vystupuje na povrch ve </a:t>
            </a:r>
            <a:r>
              <a:rPr lang="cs-CZ" dirty="0" smtClean="0"/>
              <a:t>formě pramenů</a:t>
            </a:r>
            <a:r>
              <a:rPr lang="cs-CZ" dirty="0"/>
              <a:t> nebo dotuje </a:t>
            </a:r>
            <a:r>
              <a:rPr lang="cs-CZ" dirty="0" smtClean="0"/>
              <a:t>vodní toky.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N</a:t>
            </a:r>
            <a:r>
              <a:rPr lang="cs-CZ" u="sng" dirty="0" smtClean="0"/>
              <a:t>akresli koloběh vody v přírodě a do obrázku zapiš pojmy:</a:t>
            </a:r>
          </a:p>
          <a:p>
            <a:r>
              <a:rPr lang="cs-CZ" dirty="0" smtClean="0"/>
              <a:t>Vypařování</a:t>
            </a:r>
          </a:p>
          <a:p>
            <a:r>
              <a:rPr lang="cs-CZ" dirty="0" smtClean="0"/>
              <a:t>Srážení (kondenzace)</a:t>
            </a:r>
          </a:p>
          <a:p>
            <a:r>
              <a:rPr lang="cs-CZ" dirty="0" smtClean="0"/>
              <a:t>Srážky</a:t>
            </a:r>
          </a:p>
          <a:p>
            <a:r>
              <a:rPr lang="cs-CZ" dirty="0" smtClean="0"/>
              <a:t>Odtékání</a:t>
            </a:r>
          </a:p>
          <a:p>
            <a:r>
              <a:rPr lang="cs-CZ" dirty="0" smtClean="0"/>
              <a:t>Vsakování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105835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http://upload.wikimedia.org/wikipedia/commons/4/42/Watercycleczechhigh.jpg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133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Koloběh vody  </vt:lpstr>
      <vt:lpstr>Snímek 4</vt:lpstr>
      <vt:lpstr>Testík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Tišice</dc:creator>
  <cp:lastModifiedBy>Your User Name</cp:lastModifiedBy>
  <cp:revision>12</cp:revision>
  <dcterms:created xsi:type="dcterms:W3CDTF">2012-06-26T07:10:57Z</dcterms:created>
  <dcterms:modified xsi:type="dcterms:W3CDTF">2012-06-28T13:10:27Z</dcterms:modified>
</cp:coreProperties>
</file>