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65" r:id="rId3"/>
    <p:sldId id="256" r:id="rId4"/>
    <p:sldId id="257" r:id="rId5"/>
    <p:sldId id="258" r:id="rId6"/>
    <p:sldId id="260" r:id="rId7"/>
    <p:sldId id="25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 advTm="3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 advTm="3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 advTm="3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 advTm="3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3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401D402-060A-4548-8454-A0E7CE34B31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7EC9482-5AB1-4065-8943-00621C8D1F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 advTm="300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99em%C4%9Bn%C4%9Bn%C3%A9_horniny" TargetMode="External"/><Relationship Id="rId2" Type="http://schemas.openxmlformats.org/officeDocument/2006/relationships/hyperlink" Target="http://cs.wikipedia.org/wiki/Usazen%C3%A9_hornin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agmatick%C3%A1_hornin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apakivigranite_ss.jpg" TargetMode="External"/><Relationship Id="rId2" Type="http://schemas.openxmlformats.org/officeDocument/2006/relationships/hyperlink" Target="http://cs.wikipedia.org/wiki/Soubor:P%C3%ADskovcov%C3%BD_%C3%BAtva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d/MarbleUSGOV.jpg" TargetMode="External"/><Relationship Id="rId5" Type="http://schemas.openxmlformats.org/officeDocument/2006/relationships/hyperlink" Target="http://cs.wikipedia.org/wiki/Soubor:%C5%A0kavnica.jpg" TargetMode="External"/><Relationship Id="rId4" Type="http://schemas.openxmlformats.org/officeDocument/2006/relationships/hyperlink" Target="http://cs.wikipedia.org/wiki/Soubor:BasaltUSGO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cs-CZ" dirty="0" smtClean="0">
                <a:latin typeface="Arial Narrow" pitchFamily="34" charset="0"/>
              </a:rPr>
              <a:t>NÁZEV ŠKOLY: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ZÁKLADNÍ ŠKOLA TIŠICE, okres MĚLNÍK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AUTOR: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Mgr. Simona </a:t>
            </a:r>
            <a:r>
              <a:rPr lang="cs-CZ" dirty="0" err="1" smtClean="0">
                <a:latin typeface="Arial Narrow" pitchFamily="34" charset="0"/>
              </a:rPr>
              <a:t>Rendeková</a:t>
            </a:r>
            <a:endParaRPr lang="cs-CZ" dirty="0" smtClean="0">
              <a:latin typeface="Arial Narrow" pitchFamily="34" charset="0"/>
            </a:endParaRPr>
          </a:p>
          <a:p>
            <a:pPr fontAlgn="base"/>
            <a:r>
              <a:rPr lang="cs-CZ" dirty="0" smtClean="0">
                <a:latin typeface="Arial Narrow" pitchFamily="34" charset="0"/>
              </a:rPr>
              <a:t>NÁZEV: HORNINY</a:t>
            </a:r>
          </a:p>
          <a:p>
            <a:pPr fontAlgn="base"/>
            <a:r>
              <a:rPr lang="cs-CZ" smtClean="0">
                <a:latin typeface="Arial Narrow" pitchFamily="34" charset="0"/>
              </a:rPr>
              <a:t>VY_12_INOVACE_03_ČLOVĚK </a:t>
            </a:r>
            <a:r>
              <a:rPr lang="cs-CZ" dirty="0" smtClean="0">
                <a:latin typeface="Arial Narrow" pitchFamily="34" charset="0"/>
              </a:rPr>
              <a:t>A JEHO SVĚT_HORNINY</a:t>
            </a:r>
          </a:p>
          <a:p>
            <a:pPr fontAlgn="base"/>
            <a:endParaRPr lang="cs-CZ" dirty="0" smtClean="0">
              <a:latin typeface="Arial Narrow" pitchFamily="34" charset="0"/>
            </a:endParaRPr>
          </a:p>
          <a:p>
            <a:pPr fontAlgn="base"/>
            <a:r>
              <a:rPr lang="cs-CZ" dirty="0" smtClean="0">
                <a:latin typeface="Arial Narrow" pitchFamily="34" charset="0"/>
              </a:rPr>
              <a:t>ČÍSLO PROJEKTU: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fontAlgn="base"/>
            <a:r>
              <a:rPr lang="cs-CZ" dirty="0" smtClean="0">
                <a:latin typeface="Arial Narrow" pitchFamily="34" charset="0"/>
              </a:rPr>
              <a:t>ANOTACE: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Prezentace je určena pro žáky 3. tříd, slouží k seznámení se základními pojmy a procvičení práce s textem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OČEKÁVANÝ VÝSTUP: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Žák  se orientuje v textu, umí vyhledat potřebné informace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KLÍČOVÁ SLOVA: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Horniny,  žula, čedič, pískovec, vápenec, mramor, 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DRUH INTERAKTIVITY: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Práce s textem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CÍLOVÁ SKUPINA: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Žák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STUPEŇ A TYP VZDĚLÁNÍ: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Základní vzdělávání – první stupeň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TYPICKÁ VĚKOVÁ SKUPINA</a:t>
            </a:r>
          </a:p>
          <a:p>
            <a:pPr fontAlgn="base"/>
            <a:r>
              <a:rPr lang="cs-CZ" dirty="0" smtClean="0">
                <a:latin typeface="Arial Narrow" pitchFamily="34" charset="0"/>
              </a:rPr>
              <a:t>3.ročník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Horniny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cs-CZ" dirty="0"/>
              <a:t>Horniny jsou neživé přírodniny, které tvoří zemskou kůru.</a:t>
            </a:r>
          </a:p>
          <a:p>
            <a:pPr algn="l"/>
            <a:r>
              <a:rPr lang="cs-CZ" dirty="0"/>
              <a:t>Skládají se z nerostů.</a:t>
            </a:r>
          </a:p>
          <a:p>
            <a:pPr algn="l"/>
            <a:r>
              <a:rPr lang="cs-CZ" dirty="0"/>
              <a:t>Každá hornina je směsí mnoha druhů </a:t>
            </a:r>
            <a:r>
              <a:rPr lang="cs-CZ" dirty="0" smtClean="0"/>
              <a:t>nerostů</a:t>
            </a:r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hornin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Horniny se dělí podle způsobu jejich vzniku do tří základních skupin:</a:t>
            </a:r>
          </a:p>
          <a:p>
            <a:r>
              <a:rPr lang="cs-CZ" dirty="0"/>
              <a:t> </a:t>
            </a:r>
            <a:r>
              <a:rPr lang="cs-CZ" dirty="0">
                <a:hlinkClick r:id="rId2" tooltip="Usazené horniny"/>
              </a:rPr>
              <a:t>usazené</a:t>
            </a:r>
            <a:r>
              <a:rPr lang="cs-CZ" dirty="0"/>
              <a:t> (sedimentované), </a:t>
            </a:r>
          </a:p>
          <a:p>
            <a:r>
              <a:rPr lang="cs-CZ" dirty="0">
                <a:hlinkClick r:id="rId3" tooltip="Přeměněné horniny"/>
              </a:rPr>
              <a:t>přeměněné</a:t>
            </a:r>
            <a:r>
              <a:rPr lang="cs-CZ" dirty="0"/>
              <a:t> (metamorfované) </a:t>
            </a:r>
          </a:p>
          <a:p>
            <a:r>
              <a:rPr lang="cs-CZ" dirty="0">
                <a:hlinkClick r:id="rId4" tooltip="Magmatická hornina"/>
              </a:rPr>
              <a:t>vyvřelé</a:t>
            </a:r>
            <a:r>
              <a:rPr lang="cs-CZ" dirty="0"/>
              <a:t> (magmatické)</a:t>
            </a:r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usazené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vznikají usazováním vrstev drobnějších částic, jako jsou zrnka písku. </a:t>
            </a:r>
            <a:endParaRPr lang="cs-CZ" dirty="0" smtClean="0"/>
          </a:p>
          <a:p>
            <a:r>
              <a:rPr lang="cs-CZ" dirty="0" smtClean="0"/>
              <a:t>Působením </a:t>
            </a:r>
            <a:r>
              <a:rPr lang="cs-CZ" dirty="0"/>
              <a:t>tlaku                                               svrchních vrstev se spodní vrstvy spojí do pevné </a:t>
            </a:r>
            <a:r>
              <a:rPr lang="cs-CZ" dirty="0" smtClean="0"/>
              <a:t>horniny</a:t>
            </a:r>
          </a:p>
          <a:p>
            <a:r>
              <a:rPr lang="cs-CZ" dirty="0" smtClean="0"/>
              <a:t>Vápenec                               pískovec</a:t>
            </a:r>
            <a:endParaRPr lang="cs-CZ" dirty="0"/>
          </a:p>
        </p:txBody>
      </p:sp>
      <p:pic>
        <p:nvPicPr>
          <p:cNvPr id="4" name="Obrázek 3" descr="Soubor:Škavnica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581128"/>
            <a:ext cx="2304256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oubor:Pískovcový útva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581128"/>
            <a:ext cx="180020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vyvřelé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jsou vlastně vychladlá a </a:t>
            </a:r>
            <a:r>
              <a:rPr lang="cs-CZ" dirty="0" err="1"/>
              <a:t>utuhlá</a:t>
            </a:r>
            <a:r>
              <a:rPr lang="cs-CZ" dirty="0"/>
              <a:t> láva (magma). Láva může ztuhnout na zemském povrchu, když ji vychrlí sopka, nebo pomalu chladne pod </a:t>
            </a:r>
            <a:r>
              <a:rPr lang="cs-CZ" dirty="0" smtClean="0"/>
              <a:t>povrchem</a:t>
            </a:r>
          </a:p>
          <a:p>
            <a:r>
              <a:rPr lang="cs-CZ" dirty="0" smtClean="0"/>
              <a:t>Žula                         čedič</a:t>
            </a:r>
          </a:p>
          <a:p>
            <a:endParaRPr lang="cs-CZ" dirty="0"/>
          </a:p>
        </p:txBody>
      </p:sp>
      <p:pic>
        <p:nvPicPr>
          <p:cNvPr id="4" name="Obrázek 3" descr="Soubor:Rapakivigranite ss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221088"/>
            <a:ext cx="201622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oubor:BasaltUSGOV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149080"/>
            <a:ext cx="3096344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přeměněné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ve velkých hloubkách za vysoké teploty a tlaku se horniny roztaví a přemění na </a:t>
            </a:r>
            <a:r>
              <a:rPr lang="cs-CZ" dirty="0" smtClean="0"/>
              <a:t>jiné</a:t>
            </a:r>
          </a:p>
          <a:p>
            <a:r>
              <a:rPr lang="cs-CZ" dirty="0" smtClean="0"/>
              <a:t>mramor</a:t>
            </a:r>
            <a:endParaRPr lang="cs-CZ" dirty="0"/>
          </a:p>
        </p:txBody>
      </p:sp>
      <p:pic>
        <p:nvPicPr>
          <p:cNvPr id="4" name="Obrázek 3" descr="Soubor:MarbleUSGOV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996952"/>
            <a:ext cx="3429000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http://cs.wikipedia.org/wiki/Soubor:P%C3%ADskovcov%C3%BD_%C3%BAtvar.JPG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http://cs.wikipedia.org/wiki/Soubor:Rapakivigranite_ss.jpg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http://cs.wikipedia.org/wiki/Soubor:BasaltUSGOV.jpg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http://cs.wikipedia.org/wiki/Soubor:%C5%A0kavnica.jpg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http://upload.wikimedia.org/wikipedia/commons/8/8d/MarbleUSGOV.jpg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658</TotalTime>
  <Words>224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Snímek 2</vt:lpstr>
      <vt:lpstr>Horniny </vt:lpstr>
      <vt:lpstr>Dělení hornin</vt:lpstr>
      <vt:lpstr>Horniny usazené</vt:lpstr>
      <vt:lpstr>Horniny vyvřelé</vt:lpstr>
      <vt:lpstr>Horniny přeměněné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Fujitsu</dc:creator>
  <cp:lastModifiedBy>Your User Name</cp:lastModifiedBy>
  <cp:revision>2</cp:revision>
  <dcterms:created xsi:type="dcterms:W3CDTF">2012-06-25T18:06:17Z</dcterms:created>
  <dcterms:modified xsi:type="dcterms:W3CDTF">2012-06-28T13:10:37Z</dcterms:modified>
</cp:coreProperties>
</file>