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E99587B-9415-4DAE-B87D-1089C659E1F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5D17A93-42C6-49A1-B3DE-8DD90AFC6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rillanten.jpg" TargetMode="External"/><Relationship Id="rId3" Type="http://schemas.openxmlformats.org/officeDocument/2006/relationships/hyperlink" Target="http://cs.wikipedia.org/wiki/Soubor:Emerald_crystal_muzo_colombia.jpg" TargetMode="External"/><Relationship Id="rId7" Type="http://schemas.openxmlformats.org/officeDocument/2006/relationships/hyperlink" Target="http://cs.wikipedia.org/wiki/Soubor:Am%C3%A9thyste_sceptre_4_(Madagascar).jpg" TargetMode="External"/><Relationship Id="rId2" Type="http://schemas.openxmlformats.org/officeDocument/2006/relationships/hyperlink" Target="http://cs.wikipedia.org/wiki/Soubor:Cullinan_copie_1(R%C3%A9publique_d'Afrique_du_Sud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%C5%99emen-r%C5%AF%C5%BEen%C3%ADn.PNG" TargetMode="External"/><Relationship Id="rId5" Type="http://schemas.openxmlformats.org/officeDocument/2006/relationships/hyperlink" Target="http://cs.wikipedia.org/wiki/Soubor:Quartz_Crystal.jpg" TargetMode="External"/><Relationship Id="rId4" Type="http://schemas.openxmlformats.org/officeDocument/2006/relationships/hyperlink" Target="http://cs.wikipedia.org/wiki/Soubor:Cut_Ruby.jpg" TargetMode="External"/><Relationship Id="rId9" Type="http://schemas.openxmlformats.org/officeDocument/2006/relationships/hyperlink" Target="http://cs.wikipedia.org/wiki/Chlorid_sodn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cs-CZ" dirty="0" smtClean="0">
                <a:latin typeface="Arial Narrow" pitchFamily="34" charset="0"/>
              </a:rPr>
              <a:t>NÁZEV ŠKOLY: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ZÁKLADNÍ ŠKOLA TIŠICE, okres MĚLNÍK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AUTOR: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Mgr. Simona </a:t>
            </a:r>
            <a:r>
              <a:rPr lang="cs-CZ" dirty="0" err="1" smtClean="0">
                <a:latin typeface="Arial Narrow" pitchFamily="34" charset="0"/>
              </a:rPr>
              <a:t>Rendeková</a:t>
            </a:r>
            <a:endParaRPr lang="cs-CZ" dirty="0" smtClean="0">
              <a:latin typeface="Arial Narrow" pitchFamily="34" charset="0"/>
            </a:endParaRPr>
          </a:p>
          <a:p>
            <a:pPr fontAlgn="base"/>
            <a:r>
              <a:rPr lang="cs-CZ" dirty="0" smtClean="0">
                <a:latin typeface="Arial Narrow" pitchFamily="34" charset="0"/>
              </a:rPr>
              <a:t>NÁZEV: NEROSTY</a:t>
            </a:r>
          </a:p>
          <a:p>
            <a:pPr fontAlgn="base"/>
            <a:r>
              <a:rPr lang="cs-CZ" smtClean="0">
                <a:latin typeface="Arial Narrow" pitchFamily="34" charset="0"/>
              </a:rPr>
              <a:t>VY_12_INOVACE_02_ČLOVĚK </a:t>
            </a:r>
            <a:r>
              <a:rPr lang="cs-CZ" dirty="0" smtClean="0">
                <a:latin typeface="Arial Narrow" pitchFamily="34" charset="0"/>
              </a:rPr>
              <a:t>A JEHO SVĚT_NEROSTY</a:t>
            </a:r>
          </a:p>
          <a:p>
            <a:pPr fontAlgn="base"/>
            <a:endParaRPr lang="cs-CZ" dirty="0" smtClean="0">
              <a:latin typeface="Arial Narrow" pitchFamily="34" charset="0"/>
            </a:endParaRPr>
          </a:p>
          <a:p>
            <a:pPr fontAlgn="base"/>
            <a:r>
              <a:rPr lang="cs-CZ" dirty="0" smtClean="0">
                <a:latin typeface="Arial Narrow" pitchFamily="34" charset="0"/>
              </a:rPr>
              <a:t>ČÍSLO PROJEKTU: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dirty="0" smtClean="0">
                <a:latin typeface="Arial Narrow" pitchFamily="34" charset="0"/>
              </a:rPr>
              <a:t>ANOTACE: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Prezentace je určena pro žáky 3. tříd, slouží k seznámení se základními pojmy a procvičení práce s textem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OČEKÁVANÝ VÝSTUP: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Žák  se orientuje v textu, umí vyhledat potřebné informace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KLÍČOVÁ SLOVA: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Nerosty,  drahokamy, křemen, sůl, 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DRUH INTERAKTIVITY: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Práce s textem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CÍLOVÁ SKUPINA: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Žák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STUPEŇ A TYP VZDĚLÁNÍ: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Základní vzdělávání – první stupeň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TYPICKÁ VĚKOVÁ SKUPINA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3.ročník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38884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300" dirty="0" smtClean="0">
                <a:latin typeface="Arial Black" pitchFamily="34" charset="0"/>
              </a:rPr>
              <a:t>Nerosty jsou neživé přírodniny.</a:t>
            </a:r>
          </a:p>
          <a:p>
            <a:pPr algn="l"/>
            <a:r>
              <a:rPr lang="cs-CZ" sz="3300" dirty="0" smtClean="0">
                <a:latin typeface="Arial Black" pitchFamily="34" charset="0"/>
              </a:rPr>
              <a:t>Většinou tvoří krystaly, ale vyskytují se i nerosty beztvaré (např. jantar)</a:t>
            </a:r>
          </a:p>
          <a:p>
            <a:pPr algn="l"/>
            <a:r>
              <a:rPr lang="cs-CZ" sz="3300" dirty="0" smtClean="0">
                <a:latin typeface="Arial Black" pitchFamily="34" charset="0"/>
              </a:rPr>
              <a:t>Nerosty nejčastěji vznikají při chladnutí lávy (magmatu).</a:t>
            </a:r>
          </a:p>
          <a:p>
            <a:pPr algn="l"/>
            <a:r>
              <a:rPr lang="cs-CZ" sz="3300" dirty="0" smtClean="0">
                <a:latin typeface="Arial Black" pitchFamily="34" charset="0"/>
              </a:rPr>
              <a:t>V zemské kůře se nachází více než 4000 druhů nerostů.</a:t>
            </a:r>
          </a:p>
          <a:p>
            <a:pPr algn="l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Co jsou nerosty?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Arial Black" pitchFamily="34" charset="0"/>
                <a:ea typeface="Arial Unicode MS" pitchFamily="34" charset="-128"/>
                <a:cs typeface="Arial Unicode MS" pitchFamily="34" charset="-128"/>
              </a:rPr>
              <a:t>Drahokamy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Nerostům, které vynikají krásou, vzácným výskytem a trvanlivostí, říkáme drahokamy.</a:t>
            </a:r>
          </a:p>
          <a:p>
            <a:r>
              <a:rPr lang="cs-CZ" dirty="0" smtClean="0">
                <a:latin typeface="Arial Black" pitchFamily="34" charset="0"/>
              </a:rPr>
              <a:t>K nejcennějším patří </a:t>
            </a:r>
          </a:p>
          <a:p>
            <a:r>
              <a:rPr lang="cs-CZ" u="sng" dirty="0" smtClean="0"/>
              <a:t>Smaragd                    diamant                          rubín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Soubor:Emerald crystal muzo colombia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293096"/>
            <a:ext cx="1600200" cy="1971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Cullinan copie 1(République d'Afrique du Sud)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797152"/>
            <a:ext cx="2105025" cy="1397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Soubor:Cut Ruby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293096"/>
            <a:ext cx="2247900" cy="1987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Arial Black" pitchFamily="34" charset="0"/>
              </a:rPr>
              <a:t>Křemen</a:t>
            </a:r>
            <a:r>
              <a:rPr lang="cs-CZ" u="sng" dirty="0" smtClean="0">
                <a:latin typeface="Arial Black" pitchFamily="34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Je nejběžnější nerost.</a:t>
            </a:r>
          </a:p>
          <a:p>
            <a:r>
              <a:rPr lang="cs-CZ" dirty="0" smtClean="0">
                <a:latin typeface="Arial Black" pitchFamily="34" charset="0"/>
              </a:rPr>
              <a:t>Vyskytuje se v řadě krásných barevných odrůd, které patří mezi </a:t>
            </a:r>
            <a:r>
              <a:rPr lang="cs-CZ" b="1" u="sng" dirty="0" smtClean="0">
                <a:latin typeface="Arial Black" pitchFamily="34" charset="0"/>
              </a:rPr>
              <a:t>polodrahokamy</a:t>
            </a:r>
            <a:endParaRPr lang="cs-CZ" dirty="0" smtClean="0">
              <a:latin typeface="Arial Black" pitchFamily="34" charset="0"/>
            </a:endParaRPr>
          </a:p>
          <a:p>
            <a:endParaRPr lang="cs-CZ" dirty="0"/>
          </a:p>
        </p:txBody>
      </p:sp>
      <p:pic>
        <p:nvPicPr>
          <p:cNvPr id="4" name="Obrázek 3" descr="Soubor:Quartz Crystal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501008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Křemen-růženín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717032"/>
            <a:ext cx="201622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Soubor:Améthyste sceptre 4 (Madagascar)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3501008"/>
            <a:ext cx="244827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Arial Black" pitchFamily="34" charset="0"/>
              </a:rPr>
              <a:t>Diamant</a:t>
            </a:r>
            <a:r>
              <a:rPr lang="cs-CZ" b="1" dirty="0" smtClean="0">
                <a:latin typeface="Arial Black" pitchFamily="34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Je nejtvrdší  známou látkou, proto se využívá k řezání a vrtání.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Diamant patří hlavně k nejcennějším drahým kamenům</a:t>
            </a:r>
          </a:p>
          <a:p>
            <a:endParaRPr lang="cs-CZ" dirty="0"/>
          </a:p>
        </p:txBody>
      </p:sp>
      <p:pic>
        <p:nvPicPr>
          <p:cNvPr id="4" name="Obrázek 3" descr="Soubor:Brillanten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501008"/>
            <a:ext cx="374441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Arial Black" pitchFamily="34" charset="0"/>
              </a:rPr>
              <a:t>Sůl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Tvoří průsvitné krychlové krystaly.</a:t>
            </a:r>
          </a:p>
          <a:p>
            <a:r>
              <a:rPr lang="cs-CZ" dirty="0" smtClean="0">
                <a:latin typeface="Arial Black" pitchFamily="34" charset="0"/>
              </a:rPr>
              <a:t>Těží se v solných dolech nebo se získává z mořské vody.Kromě jídla se sůl využívá k léčení dýchacích obtíží. </a:t>
            </a:r>
            <a:r>
              <a:rPr lang="cs-CZ" dirty="0" smtClean="0"/>
              <a:t>                      </a:t>
            </a:r>
          </a:p>
          <a:p>
            <a:endParaRPr lang="cs-CZ" dirty="0"/>
          </a:p>
        </p:txBody>
      </p:sp>
      <p:pic>
        <p:nvPicPr>
          <p:cNvPr id="4" name="Obrázek 3" descr="http://upload.wikimedia.org/wikipedia/commons/thumb/1/10/Halite_crystal.jpg/250px-Halite_crystal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284984"/>
            <a:ext cx="3600400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TEST: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Jak vznikají nerosty?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Jak říkáme nerostům, které vynikají krásou?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Který nerost je nejtvrdší známou látkou a k čemu se využívá v průmyslu?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Který nerost můžeme získat z mořské vody? K čemu kromě jídla se využívá?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Jaký nerost se vyskytuje v řadě barevných odrůd, které patří mezi polodrahokamy?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u="sng" dirty="0" smtClean="0">
                <a:hlinkClick r:id="rId2"/>
              </a:rPr>
              <a:t>http://cs.wikipedia.org/wiki/Soubor:Cullinan_copie_1(R%C3%A9publique_d%27Afrique_du_Sud).jpg</a:t>
            </a:r>
            <a:r>
              <a:rPr lang="cs-CZ" u="sng" dirty="0" smtClean="0">
                <a:hlinkClick r:id="rId3"/>
              </a:rPr>
              <a:t>http://cs.wikipedia.org/wiki/Soubor:Emerald_crystal_muzo_colombia.jpg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http://cs.wikipedia.org/wiki/Soubor:Cut_Ruby.jpg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http://cs.wikipedia.org/wiki/Soubor:Quartz_Crystal.jpg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http://cs.wikipedia.org/wiki/Soubor:K%C5%99emen-r%C5%AF%C5%BEen%C3%ADn.PNG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http://cs.wikipedia.org/wiki/Soubor:Am%C3%A9thyste_sceptre_4_(Madagascar).jpg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http://cs.wikipedia.org/wiki/Soubor:Brillanten.jpg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http://cs.wikipedia.org/wiki/Chlorid_sodn%C3%BD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150</TotalTime>
  <Words>229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Snímek 2</vt:lpstr>
      <vt:lpstr>Co jsou nerosty? </vt:lpstr>
      <vt:lpstr>Drahokamy </vt:lpstr>
      <vt:lpstr>Křemen  </vt:lpstr>
      <vt:lpstr>Diamant  </vt:lpstr>
      <vt:lpstr>Sůl  </vt:lpstr>
      <vt:lpstr>TEST: 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Fujitsu</dc:creator>
  <cp:lastModifiedBy>Your User Name</cp:lastModifiedBy>
  <cp:revision>2</cp:revision>
  <dcterms:created xsi:type="dcterms:W3CDTF">2012-06-25T15:23:22Z</dcterms:created>
  <dcterms:modified xsi:type="dcterms:W3CDTF">2012-06-28T13:10:46Z</dcterms:modified>
</cp:coreProperties>
</file>