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7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3226EB7-8B89-40EC-81A3-2F249D79BC44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3C8B5EB-DA9D-4FAF-87E9-588D3A8DA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ysl%C3%ADk" TargetMode="External"/><Relationship Id="rId2" Type="http://schemas.openxmlformats.org/officeDocument/2006/relationships/hyperlink" Target="http://cs.wikipedia.org/wiki/Vod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lynn%C3%A9_skupenstv%C3%AD" TargetMode="External"/><Relationship Id="rId5" Type="http://schemas.openxmlformats.org/officeDocument/2006/relationships/hyperlink" Target="http://cs.wikipedia.org/wiki/Kapaln%C3%A9_skupenstv%C3%AD" TargetMode="External"/><Relationship Id="rId4" Type="http://schemas.openxmlformats.org/officeDocument/2006/relationships/hyperlink" Target="http://cs.wikipedia.org/wiki/Pevn%C3%A9_skupenstv%C3%A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ydrologie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orldWaterAvailability.png" TargetMode="External"/><Relationship Id="rId2" Type="http://schemas.openxmlformats.org/officeDocument/2006/relationships/hyperlink" Target="http://cs.wikipedia.org/wiki/Pitn%C3%A1_vod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Stilles_Mineralwasser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7/The_Earth_seen_from_Apollo_17.jpg" TargetMode="External"/><Relationship Id="rId2" Type="http://schemas.openxmlformats.org/officeDocument/2006/relationships/hyperlink" Target="http://upload.wikimedia.org/wikipedia/commons/f/fc/Water_droplet_blue_bg0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0/02/Stilles_Mineralwasser.jpg" TargetMode="External"/><Relationship Id="rId4" Type="http://schemas.openxmlformats.org/officeDocument/2006/relationships/hyperlink" Target="http://upload.wikimedia.org/wikipedia/commons/4/4c/WorldWaterAvailability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smtClean="0"/>
              <a:t>VY_12_INOVACE_01_ČLOVĚK </a:t>
            </a:r>
            <a:r>
              <a:rPr lang="cs-CZ" dirty="0" smtClean="0"/>
              <a:t>A JEHO SVĚT_VODA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Prezentace je určena pro žáky 3. tříd, slouží k seznámení se základními pojmy a procvičení práce s textem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 se orientuje v textu, umí vyhledat potřebné informace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Voda, pitná voda, minerální voda,hydrosféra 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Práce s textem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224135"/>
          </a:xfrm>
        </p:spPr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http://upload.wikimedia.org/wikipedia/commons/f/fc/Water_droplet_blue_bg0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132856"/>
            <a:ext cx="7056784" cy="412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voda?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Voda </a:t>
            </a:r>
            <a:r>
              <a:rPr lang="cs-CZ" dirty="0" smtClean="0"/>
              <a:t>je chemická sloučenina </a:t>
            </a:r>
            <a:r>
              <a:rPr lang="cs-CZ" dirty="0" smtClean="0">
                <a:hlinkClick r:id="rId2" tooltip="Vodík"/>
              </a:rPr>
              <a:t>vodíku</a:t>
            </a:r>
            <a:r>
              <a:rPr lang="cs-CZ" dirty="0" smtClean="0"/>
              <a:t> a </a:t>
            </a:r>
            <a:r>
              <a:rPr lang="cs-CZ" dirty="0" smtClean="0">
                <a:hlinkClick r:id="rId3" tooltip="Kyslík"/>
              </a:rPr>
              <a:t>kyslíku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Spolu se vzduchem tvoří základní podmínky pro existenci života na Zemi. </a:t>
            </a:r>
          </a:p>
          <a:p>
            <a:r>
              <a:rPr lang="cs-CZ" dirty="0" smtClean="0"/>
              <a:t>Za normální teploty a tlaku je to bezbarvá, čirá kapalina bez zápachu, v silnější vrstvě namodralá. </a:t>
            </a:r>
          </a:p>
          <a:p>
            <a:r>
              <a:rPr lang="cs-CZ" dirty="0" smtClean="0"/>
              <a:t>V přírodě se vyskytuje ve třech skupenstvích: v </a:t>
            </a:r>
            <a:r>
              <a:rPr lang="cs-CZ" dirty="0" smtClean="0">
                <a:hlinkClick r:id="rId4" tooltip="Pevné skupenství"/>
              </a:rPr>
              <a:t>pevném</a:t>
            </a:r>
            <a:r>
              <a:rPr lang="cs-CZ" dirty="0" smtClean="0"/>
              <a:t> (led a sníh), v </a:t>
            </a:r>
            <a:r>
              <a:rPr lang="cs-CZ" dirty="0" smtClean="0">
                <a:hlinkClick r:id="rId5" tooltip="Kapalné skupenství"/>
              </a:rPr>
              <a:t>kapalném</a:t>
            </a:r>
            <a:r>
              <a:rPr lang="cs-CZ" dirty="0" smtClean="0"/>
              <a:t> (voda) a v </a:t>
            </a:r>
            <a:r>
              <a:rPr lang="cs-CZ" dirty="0" smtClean="0">
                <a:hlinkClick r:id="rId6" tooltip="Plynné skupenství"/>
              </a:rPr>
              <a:t>plynném</a:t>
            </a:r>
            <a:r>
              <a:rPr lang="cs-CZ" dirty="0" smtClean="0"/>
              <a:t> (vodní pára).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3763144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Při pohledu z vesmíru vypadá Země jako modrobílá planeta: bílá od vodní páry a modrá od vody. A zákonitě všechny formy života (tak jak ho známe) závisejí na vodě. </a:t>
            </a:r>
          </a:p>
          <a:p>
            <a:r>
              <a:rPr lang="cs-CZ" dirty="0" smtClean="0"/>
              <a:t>Část zemského povrchu s obsahem vody v kapalném skupenství nazýváme </a:t>
            </a:r>
            <a:r>
              <a:rPr lang="cs-CZ" u="sng" dirty="0" smtClean="0">
                <a:hlinkClick r:id="rId2" tooltip="Hydrosféra"/>
              </a:rPr>
              <a:t>hydrosféra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Rozšířením vody na Zemi a jejím pohybem se zabývá </a:t>
            </a:r>
            <a:r>
              <a:rPr lang="cs-CZ" b="1" u="sng" dirty="0" smtClean="0">
                <a:hlinkClick r:id="rId3" tooltip="Hydrologie"/>
              </a:rPr>
              <a:t>hydrologie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http://upload.wikimedia.org/wikipedia/commons/9/97/The_Earth_seen_from_Apollo_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844824"/>
            <a:ext cx="3522827" cy="3525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8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Význam a použití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Je základní podmínkou života. Ve vodě vznikl život.</a:t>
            </a:r>
          </a:p>
          <a:p>
            <a:pPr lvl="0"/>
            <a:r>
              <a:rPr lang="cs-CZ" dirty="0" smtClean="0"/>
              <a:t> Ve vodě probíhají veškeré chemické děje v organismu.</a:t>
            </a:r>
          </a:p>
          <a:p>
            <a:pPr lvl="0"/>
            <a:r>
              <a:rPr lang="cs-CZ" dirty="0" smtClean="0"/>
              <a:t> Lidské tělo obsahuje 70 % a rostliny až 90 % vody. Už ztráta 20 % tělesné vody je smrtelná. </a:t>
            </a:r>
          </a:p>
          <a:p>
            <a:pPr lvl="0"/>
            <a:r>
              <a:rPr lang="cs-CZ" dirty="0" smtClean="0"/>
              <a:t>Na dehydrataci člověk umírá asi během 7 dnů. (Podle </a:t>
            </a:r>
            <a:r>
              <a:rPr lang="cs-CZ" dirty="0" err="1" smtClean="0"/>
              <a:t>Guinnessovy</a:t>
            </a:r>
            <a:r>
              <a:rPr lang="cs-CZ" dirty="0" smtClean="0"/>
              <a:t> knihy rekordů vydržel bez vody nejdéle jeden mladý Rakušan, kterého policie zapomněla v cele pro zadržené. Našla ho po 18 dnech na prahu smrti.)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Jde o nejdůležitější surovinu všech průmyslových odvětví.</a:t>
            </a:r>
          </a:p>
          <a:p>
            <a:r>
              <a:rPr lang="cs-CZ" dirty="0" smtClean="0"/>
              <a:t>Je základní podmínkou rostlinné a živočišné výroby.</a:t>
            </a:r>
          </a:p>
          <a:p>
            <a:r>
              <a:rPr lang="cs-CZ" dirty="0" smtClean="0"/>
              <a:t>Vodní toky a plochy hrají významnou roli v dopravě.</a:t>
            </a:r>
          </a:p>
          <a:p>
            <a:pPr lvl="0"/>
            <a:r>
              <a:rPr lang="cs-CZ" dirty="0" smtClean="0"/>
              <a:t>Voda je využívána při osobní hygieně, rekreaci a sportu.</a:t>
            </a:r>
          </a:p>
          <a:p>
            <a:r>
              <a:rPr lang="cs-CZ" dirty="0" smtClean="0"/>
              <a:t>Stala se zdrojem obživy v přímořských státech.</a:t>
            </a:r>
          </a:p>
          <a:p>
            <a:pPr lvl="0"/>
            <a:endParaRPr lang="cs-CZ" dirty="0" smtClean="0"/>
          </a:p>
          <a:p>
            <a:endParaRPr lang="cs-CZ" dirty="0" smtClean="0"/>
          </a:p>
          <a:p>
            <a:pPr lvl="0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Pitná voda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99648" cy="4971182"/>
          </a:xfrm>
        </p:spPr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 tooltip="Pitná voda"/>
              </a:rPr>
              <a:t>Pitná voda</a:t>
            </a:r>
            <a:r>
              <a:rPr lang="cs-CZ" dirty="0" smtClean="0"/>
              <a:t> se získává úpravou surové vody. Surová voda se získává z podzemních nebo povrchových zdrojů. Z některých zdrojů – zejména podpovrchových – je možné získat pitnou vodu bez úpravy.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Státy s nejmenšími zásobami obnovitelné sladké vody v m</a:t>
            </a:r>
            <a:r>
              <a:rPr lang="cs-CZ" baseline="30000" dirty="0" smtClean="0"/>
              <a:t>3</a:t>
            </a:r>
            <a:r>
              <a:rPr lang="cs-CZ" dirty="0" smtClean="0"/>
              <a:t> na obyvatele za rok.</a:t>
            </a:r>
            <a:br>
              <a:rPr lang="cs-CZ" dirty="0" smtClean="0"/>
            </a:br>
            <a:r>
              <a:rPr lang="cs-CZ" dirty="0" smtClean="0"/>
              <a:t>červeně: pod 500 m</a:t>
            </a:r>
            <a:r>
              <a:rPr lang="cs-CZ" baseline="30000" dirty="0" smtClean="0"/>
              <a:t>3</a:t>
            </a:r>
            <a:r>
              <a:rPr lang="cs-CZ" dirty="0" smtClean="0"/>
              <a:t> na obyvatele za rok</a:t>
            </a:r>
            <a:br>
              <a:rPr lang="cs-CZ" dirty="0" smtClean="0"/>
            </a:br>
            <a:r>
              <a:rPr lang="cs-CZ" dirty="0" smtClean="0"/>
              <a:t>oranžově: 500-1500 m</a:t>
            </a:r>
            <a:r>
              <a:rPr lang="cs-CZ" baseline="30000" dirty="0" smtClean="0"/>
              <a:t>3</a:t>
            </a:r>
            <a:r>
              <a:rPr lang="cs-CZ" dirty="0" smtClean="0"/>
              <a:t> na </a:t>
            </a:r>
            <a:r>
              <a:rPr lang="cs-CZ" dirty="0" smtClean="0"/>
              <a:t>obyvatele </a:t>
            </a:r>
            <a:r>
              <a:rPr lang="cs-CZ" dirty="0" smtClean="0"/>
              <a:t>za rok.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http://upload.wikimedia.org/wikipedia/commons/thumb/4/4c/WorldWaterAvailability.png/400px-WorldWaterAvailability.png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852936"/>
            <a:ext cx="38100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9" presetClass="entr" presetSubtype="0" decel="1000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Minerální voda</a:t>
            </a:r>
            <a:br>
              <a:rPr lang="cs-CZ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12" name="Zástupný symbol pro obsah 11" descr="http://upload.wikimedia.org/wikipedia/commons/thumb/0/02/Stilles_Mineralwasser.jpg/220px-Stilles_Mineralwasser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700808"/>
            <a:ext cx="2794000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95536" y="1655410"/>
            <a:ext cx="3672408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Black" pitchFamily="34" charset="0"/>
                <a:ea typeface="Calibri" pitchFamily="34" charset="0"/>
                <a:cs typeface="Arial" pitchFamily="34" charset="0"/>
              </a:rPr>
              <a:t>Minerální voda</a:t>
            </a:r>
            <a:r>
              <a:rPr lang="cs-CZ" sz="2000" dirty="0">
                <a:solidFill>
                  <a:srgbClr val="000000"/>
                </a:solidFill>
                <a:latin typeface="Arial Black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Black" pitchFamily="34" charset="0"/>
                <a:ea typeface="Calibri" pitchFamily="34" charset="0"/>
                <a:cs typeface="Arial" pitchFamily="34" charset="0"/>
              </a:rPr>
              <a:t>je běžné označení pro vodu se zvýšeným obsahem minerálních látek.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 Black" pitchFamily="34" charset="0"/>
                <a:ea typeface="Calibri" pitchFamily="34" charset="0"/>
                <a:cs typeface="Arial" pitchFamily="34" charset="0"/>
              </a:rPr>
              <a:t>Minerální voda může mít léčivé účinky, ale dlouhodobé pití pouze minerálních vod se nedoporučuje, jelikož pro svůj velký obsah minerálních složek mohou zanášet cévy a zvyšovat krevní tlak 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1) Které látky tvoří vodu?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</a:p>
          <a:p>
            <a:r>
              <a:rPr lang="cs-CZ" dirty="0" smtClean="0"/>
              <a:t>2) V jakém skupenství se vyskytuje voda v přírodě? Uveď příklad.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</a:p>
          <a:p>
            <a:r>
              <a:rPr lang="cs-CZ" dirty="0" smtClean="0"/>
              <a:t>3) Co je hydrosféra?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</a:p>
          <a:p>
            <a:r>
              <a:rPr lang="cs-CZ" dirty="0" smtClean="0"/>
              <a:t>4) Kolik % vody obsahuje lidské tělo ?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</a:p>
          <a:p>
            <a:r>
              <a:rPr lang="cs-CZ" dirty="0" smtClean="0"/>
              <a:t>5)Uveď příklady využití vody.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………………………………………………………………………………………………………</a:t>
            </a:r>
          </a:p>
          <a:p>
            <a:r>
              <a:rPr lang="cs-CZ" dirty="0" smtClean="0"/>
              <a:t>6)Co je minerální voda?</a:t>
            </a:r>
          </a:p>
          <a:p>
            <a:r>
              <a:rPr lang="cs-CZ" dirty="0" smtClean="0"/>
              <a:t>……………………………………………………………………………………………………...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http://upload.wikimedia.org/wikipedia/commons/f/fc/Water_droplet_blue_bg05.jpg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http://upload.wikimedia.org/wikipedia/commons/9/97/The_Earth_seen_from_Apollo_17.jpg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http://upload.wikimedia.org/wikipedia/commons/4/4c/WorldWaterAvailability.png</a:t>
            </a:r>
            <a:endParaRPr lang="cs-CZ" u="sng" dirty="0" smtClean="0"/>
          </a:p>
          <a:p>
            <a:r>
              <a:rPr lang="cs-CZ" u="sng" dirty="0" smtClean="0">
                <a:hlinkClick r:id="rId5"/>
              </a:rPr>
              <a:t>http://upload.wikimedia.org/wikipedia/commons/0/02/Stilles_Mineralwasser.jpg</a:t>
            </a:r>
            <a:endParaRPr lang="cs-CZ" u="sng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</TotalTime>
  <Words>266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Voda</vt:lpstr>
      <vt:lpstr>Co je voda?</vt:lpstr>
      <vt:lpstr>Prezentace aplikace PowerPoint</vt:lpstr>
      <vt:lpstr>Význam a použití </vt:lpstr>
      <vt:lpstr>Prezentace aplikace PowerPoint</vt:lpstr>
      <vt:lpstr>Pitná voda </vt:lpstr>
      <vt:lpstr>  Minerální voda  </vt:lpstr>
      <vt:lpstr>Test: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ZŠ Tišice</dc:creator>
  <cp:lastModifiedBy>User</cp:lastModifiedBy>
  <cp:revision>14</cp:revision>
  <dcterms:created xsi:type="dcterms:W3CDTF">2012-06-26T09:00:51Z</dcterms:created>
  <dcterms:modified xsi:type="dcterms:W3CDTF">2012-06-28T16:10:53Z</dcterms:modified>
</cp:coreProperties>
</file>