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388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4765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468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199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867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215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721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18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550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149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774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AAC1A-961D-4A9E-932C-20ED75312037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41870-537E-4E2D-8733-E60560FF3A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910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4294967295"/>
          </p:nvPr>
        </p:nvSpPr>
        <p:spPr>
          <a:xfrm>
            <a:off x="539750" y="3212977"/>
            <a:ext cx="7854950" cy="2402012"/>
          </a:xfrm>
        </p:spPr>
        <p:txBody>
          <a:bodyPr lIns="0" rIns="18288"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2800" dirty="0" smtClean="0"/>
              <a:t>Živočichové</a:t>
            </a:r>
          </a:p>
          <a:p>
            <a:pPr marL="0" indent="0" algn="ctr" eaLnBrk="1" hangingPunct="1">
              <a:buFontTx/>
              <a:buNone/>
            </a:pPr>
            <a:r>
              <a:rPr lang="cs-CZ" sz="2800" dirty="0" smtClean="0"/>
              <a:t>VY_32_INOVACE_42_Zivocichove</a:t>
            </a:r>
          </a:p>
          <a:p>
            <a:pPr marL="0" indent="0" algn="ctr" eaLnBrk="1" hangingPunct="1">
              <a:buFontTx/>
              <a:buNone/>
            </a:pPr>
            <a:r>
              <a:rPr lang="cs-CZ" sz="2800" dirty="0" smtClean="0"/>
              <a:t>Prvouka  - 2. ročník</a:t>
            </a:r>
          </a:p>
          <a:p>
            <a:pPr marL="0" indent="0" algn="ctr" eaLnBrk="1" hangingPunct="1">
              <a:buFontTx/>
              <a:buNone/>
            </a:pPr>
            <a:r>
              <a:rPr lang="cs-CZ" sz="1800" dirty="0" smtClean="0"/>
              <a:t>Miloslava </a:t>
            </a:r>
            <a:r>
              <a:rPr lang="cs-CZ" sz="1800" dirty="0" err="1" smtClean="0"/>
              <a:t>Bucharová</a:t>
            </a:r>
            <a:r>
              <a:rPr lang="cs-CZ" sz="1800" dirty="0" smtClean="0"/>
              <a:t>, Základní škola a Mateřská škola </a:t>
            </a:r>
            <a:r>
              <a:rPr lang="cs-CZ" sz="1800" dirty="0" err="1" smtClean="0"/>
              <a:t>Jivina</a:t>
            </a:r>
            <a:endParaRPr lang="cs-CZ" sz="1800" dirty="0" smtClean="0"/>
          </a:p>
          <a:p>
            <a:pPr marL="0" indent="0" algn="ctr" eaLnBrk="1" hangingPunct="1">
              <a:buFontTx/>
              <a:buNone/>
            </a:pPr>
            <a:r>
              <a:rPr lang="cs-CZ" sz="1800" dirty="0" smtClean="0"/>
              <a:t>Vytvořeno v rámci v projektu „EU peníze školám“ </a:t>
            </a:r>
          </a:p>
          <a:p>
            <a:pPr marL="0" indent="0" algn="ctr" eaLnBrk="1" hangingPunct="1">
              <a:buFontTx/>
              <a:buNone/>
            </a:pPr>
            <a:r>
              <a:rPr lang="cs-CZ" sz="1800" b="1" dirty="0" smtClean="0"/>
              <a:t>OP VK oblast podpory 1.4 s názvem Zlepšení podmínek pro vzdělávání na základních školách</a:t>
            </a:r>
            <a:endParaRPr lang="cs-CZ" sz="1800" dirty="0" smtClean="0"/>
          </a:p>
        </p:txBody>
      </p:sp>
      <p:pic>
        <p:nvPicPr>
          <p:cNvPr id="2051" name="Obrázek 3" descr="logo_E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412875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547813" y="2349500"/>
            <a:ext cx="6911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  <a:solidFill>
            <a:srgbClr val="00B050"/>
          </a:solidFill>
        </p:spPr>
        <p:txBody>
          <a:bodyPr/>
          <a:lstStyle/>
          <a:p>
            <a:r>
              <a:rPr lang="cs-CZ" dirty="0" smtClean="0"/>
              <a:t>PRV-2.ROČNÍK</a:t>
            </a:r>
            <a:br>
              <a:rPr lang="cs-CZ" dirty="0" smtClean="0"/>
            </a:br>
            <a:r>
              <a:rPr lang="cs-CZ" dirty="0" smtClean="0"/>
              <a:t>ŽIVOČICHOVÉ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63688" y="1628800"/>
            <a:ext cx="6400800" cy="720080"/>
          </a:xfrm>
          <a:solidFill>
            <a:schemeClr val="bg2">
              <a:lumMod val="10000"/>
            </a:schemeClr>
          </a:solidFill>
        </p:spPr>
        <p:txBody>
          <a:bodyPr/>
          <a:lstStyle/>
          <a:p>
            <a:r>
              <a:rPr lang="cs-CZ" dirty="0" smtClean="0"/>
              <a:t>POJMENUJ TĚLO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420888"/>
            <a:ext cx="4680520" cy="4176464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 flipH="1">
            <a:off x="395536" y="4221088"/>
            <a:ext cx="37444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4139952" y="5589240"/>
            <a:ext cx="288032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923928" y="5373216"/>
            <a:ext cx="21602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4139952" y="5373216"/>
            <a:ext cx="468052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5509770" y="4365104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39552" y="3656917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trup</a:t>
            </a:r>
            <a:endParaRPr lang="cs-CZ" sz="3200" dirty="0"/>
          </a:p>
        </p:txBody>
      </p:sp>
      <p:cxnSp>
        <p:nvCxnSpPr>
          <p:cNvPr id="22" name="Přímá spojnice 21"/>
          <p:cNvCxnSpPr/>
          <p:nvPr/>
        </p:nvCxnSpPr>
        <p:spPr>
          <a:xfrm flipH="1">
            <a:off x="395536" y="4509120"/>
            <a:ext cx="2880320" cy="2253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839772" y="424169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ocas</a:t>
            </a:r>
            <a:endParaRPr lang="cs-CZ" sz="3200" dirty="0"/>
          </a:p>
        </p:txBody>
      </p:sp>
      <p:cxnSp>
        <p:nvCxnSpPr>
          <p:cNvPr id="26" name="Přímá spojnice 25"/>
          <p:cNvCxnSpPr/>
          <p:nvPr/>
        </p:nvCxnSpPr>
        <p:spPr>
          <a:xfrm flipV="1">
            <a:off x="4896036" y="3867692"/>
            <a:ext cx="2917990" cy="163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4663084" y="5260848"/>
            <a:ext cx="2196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nohy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580112" y="3575304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uši</a:t>
            </a:r>
            <a:endParaRPr lang="cs-CZ" sz="3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761206" y="3949304"/>
            <a:ext cx="1907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hlava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713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28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0"/>
            <a:ext cx="5040560" cy="1143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Mládě od lišky je lišče.</a:t>
            </a:r>
          </a:p>
          <a:p>
            <a:r>
              <a:rPr lang="cs-CZ" dirty="0" smtClean="0"/>
              <a:t>Samec od srny je srnec.</a:t>
            </a:r>
          </a:p>
          <a:p>
            <a:r>
              <a:rPr lang="cs-CZ" dirty="0" smtClean="0"/>
              <a:t>Jeden zástupce </a:t>
            </a:r>
            <a:r>
              <a:rPr lang="cs-CZ" dirty="0" err="1" smtClean="0"/>
              <a:t>hmyzu:např</a:t>
            </a:r>
            <a:r>
              <a:rPr lang="cs-CZ" dirty="0" smtClean="0"/>
              <a:t>. </a:t>
            </a:r>
            <a:r>
              <a:rPr lang="cs-CZ" dirty="0" err="1" smtClean="0"/>
              <a:t>komár,moucha</a:t>
            </a:r>
            <a:endParaRPr lang="cs-CZ" dirty="0" smtClean="0"/>
          </a:p>
          <a:p>
            <a:r>
              <a:rPr lang="cs-CZ" dirty="0" smtClean="0"/>
              <a:t>Samice od myšáka je myš</a:t>
            </a:r>
          </a:p>
          <a:p>
            <a:endParaRPr lang="cs-CZ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707904" y="1700808"/>
            <a:ext cx="115212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92918" y="2420888"/>
            <a:ext cx="151216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2924944"/>
            <a:ext cx="2987824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10545" y="3490076"/>
            <a:ext cx="1584176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384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0"/>
            <a:ext cx="5184576" cy="1834146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KTERÉ SLOVO DO ŘÁDKU  NEPATŘÍ</a:t>
            </a:r>
            <a:br>
              <a:rPr lang="cs-CZ" dirty="0" smtClean="0"/>
            </a:br>
            <a:r>
              <a:rPr lang="cs-CZ" dirty="0" smtClean="0"/>
              <a:t>A PROČ?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132856"/>
            <a:ext cx="8229600" cy="748680"/>
          </a:xfrm>
        </p:spPr>
        <p:txBody>
          <a:bodyPr>
            <a:normAutofit/>
          </a:bodyPr>
          <a:lstStyle/>
          <a:p>
            <a:r>
              <a:rPr lang="cs-CZ" sz="1800" dirty="0" err="1" smtClean="0"/>
              <a:t>Jelen,liška,koza,zajíc,veverka,srna</a:t>
            </a:r>
            <a:endParaRPr lang="cs-CZ" sz="1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99695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Kos,vlk,bažant</a:t>
            </a:r>
            <a:r>
              <a:rPr lang="cs-CZ" dirty="0" smtClean="0"/>
              <a:t> ,</a:t>
            </a:r>
            <a:r>
              <a:rPr lang="cs-CZ" dirty="0" err="1" smtClean="0"/>
              <a:t>husa,kachna,sýkora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4653136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Slon,žirafa,velbloud,ježek,hroch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5733256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Zmije,užovka,kobra,hroznýš</a:t>
            </a:r>
            <a:r>
              <a:rPr lang="cs-CZ" dirty="0" smtClean="0"/>
              <a:t> ,</a:t>
            </a:r>
            <a:r>
              <a:rPr lang="cs-CZ" dirty="0" err="1" smtClean="0"/>
              <a:t>anakonda,taipan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27684" y="2132856"/>
            <a:ext cx="360040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16605" y="3019734"/>
            <a:ext cx="171019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3789040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Vosa,mravenec</a:t>
            </a:r>
            <a:r>
              <a:rPr lang="cs-CZ" dirty="0" smtClean="0"/>
              <a:t>, </a:t>
            </a:r>
            <a:r>
              <a:rPr lang="cs-CZ" dirty="0" err="1" smtClean="0"/>
              <a:t>motýl,myš,kobylka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15816" y="3789040"/>
            <a:ext cx="288032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63788" y="4653136"/>
            <a:ext cx="396044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42711" y="5733256"/>
            <a:ext cx="605733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133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552728" cy="4464496"/>
          </a:xfrm>
        </p:spPr>
        <p:txBody>
          <a:bodyPr>
            <a:normAutofit fontScale="925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Miloslava Bucharová,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druhý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Prvouka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Živočichové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Opakování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prvouka ve druhém ročníku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9640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92696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Použité zdroje: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844824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>
              <a:spcBef>
                <a:spcPts val="400"/>
              </a:spcBef>
              <a:buClr>
                <a:srgbClr val="4F81BD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000" dirty="0" smtClean="0">
                <a:solidFill>
                  <a:prstClr val="black"/>
                </a:solidFill>
                <a:cs typeface="Times New Roman" pitchFamily="18" charset="0"/>
              </a:rPr>
              <a:t>Texty vlastní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755576" y="6165304"/>
            <a:ext cx="7848872" cy="556171"/>
          </a:xfrm>
        </p:spPr>
        <p:txBody>
          <a:bodyPr/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Vytvořeno v rámci v projektu „EU peníze školám“ </a:t>
            </a:r>
          </a:p>
          <a:p>
            <a:r>
              <a:rPr lang="cs-CZ" b="1" dirty="0" smtClean="0">
                <a:solidFill>
                  <a:prstClr val="black">
                    <a:tint val="75000"/>
                  </a:prstClr>
                </a:solidFill>
              </a:rPr>
              <a:t>OP VK oblast podpory 1.4 s názvem Zlepšení podmínek pro vzdělávání na základních školách</a:t>
            </a:r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263691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prstClr val="black"/>
                </a:solidFill>
              </a:rPr>
              <a:t>Obrázky:Klipart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29030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180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PRV-2.ROČNÍK ŽIVOČICHOVÉ</vt:lpstr>
      <vt:lpstr>DOPLŇ</vt:lpstr>
      <vt:lpstr> KTERÉ SLOVO DO ŘÁDKU  NEPATŘÍ A PROČ? </vt:lpstr>
      <vt:lpstr>Základní údaje o DUM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PRV-2.ROČNÍIK ŽYVOČICHOVÉ</dc:title>
  <dc:creator>Tabule</dc:creator>
  <cp:lastModifiedBy>Biskupová Veronika</cp:lastModifiedBy>
  <cp:revision>13</cp:revision>
  <dcterms:created xsi:type="dcterms:W3CDTF">2011-06-20T08:11:46Z</dcterms:created>
  <dcterms:modified xsi:type="dcterms:W3CDTF">2012-06-28T11:39:08Z</dcterms:modified>
</cp:coreProperties>
</file>