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0"/>
  </p:notesMasterIdLst>
  <p:sldIdLst>
    <p:sldId id="260" r:id="rId4"/>
    <p:sldId id="256" r:id="rId5"/>
    <p:sldId id="257" r:id="rId6"/>
    <p:sldId id="258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5A45B-8FC7-493D-BFF9-A4474EEF5AE5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F144BD-0027-45F8-8245-6847AA162E8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991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59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1431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695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6310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2975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9628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9811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65301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2611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3540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8311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165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535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825441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27839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6282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4414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7590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54171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09843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3702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374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B34917-09E5-446B-BC9E-3A7DEF930798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26723-0D4D-4AAD-8A1E-4A87DD40E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082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635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140969"/>
            <a:ext cx="7854950" cy="2474020"/>
          </a:xfrm>
        </p:spPr>
        <p:txBody>
          <a:bodyPr lIns="0" rIns="18288"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dirty="0"/>
              <a:t>Hodiny I- </a:t>
            </a:r>
            <a:r>
              <a:rPr lang="cs-CZ" sz="2800" dirty="0" smtClean="0"/>
              <a:t>1.ročník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VY_32_INOVACE_43_Hodiny 1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Prvouka  - 1.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928693"/>
          </a:xfrm>
        </p:spPr>
        <p:txBody>
          <a:bodyPr>
            <a:normAutofit/>
          </a:bodyPr>
          <a:lstStyle/>
          <a:p>
            <a:r>
              <a:rPr lang="cs-CZ" dirty="0" smtClean="0"/>
              <a:t>HODINY 1.ROČNÍK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85860"/>
            <a:ext cx="9144000" cy="5572140"/>
          </a:xfrm>
        </p:spPr>
        <p:txBody>
          <a:bodyPr/>
          <a:lstStyle/>
          <a:p>
            <a:r>
              <a:rPr lang="cs-CZ" dirty="0" smtClean="0"/>
              <a:t>Urči, kolik je hodin.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928662" y="2714620"/>
            <a:ext cx="1928826" cy="2000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857620" y="2714620"/>
            <a:ext cx="2000264" cy="2000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643702" y="2714620"/>
            <a:ext cx="2000264" cy="2000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524000" y="5214950"/>
          <a:ext cx="6096000" cy="714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71438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</a:t>
                      </a:r>
                      <a:r>
                        <a:rPr lang="cs-CZ" sz="3500" dirty="0" smtClean="0"/>
                        <a:t>HOD.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</a:t>
                      </a:r>
                      <a:r>
                        <a:rPr lang="cs-CZ" sz="3500" dirty="0" smtClean="0"/>
                        <a:t>HOD.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</a:t>
                      </a:r>
                      <a:r>
                        <a:rPr lang="cs-CZ" sz="3600" dirty="0" smtClean="0"/>
                        <a:t>HOD.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4" name="Přímá spojovací šipka 13"/>
          <p:cNvCxnSpPr/>
          <p:nvPr/>
        </p:nvCxnSpPr>
        <p:spPr>
          <a:xfrm rot="16200000" flipV="1">
            <a:off x="1857356" y="3786190"/>
            <a:ext cx="142876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dolů 14"/>
          <p:cNvSpPr/>
          <p:nvPr/>
        </p:nvSpPr>
        <p:spPr>
          <a:xfrm>
            <a:off x="1643042" y="4572008"/>
            <a:ext cx="45719" cy="7143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-1357354" y="1785926"/>
            <a:ext cx="71438" cy="71438"/>
          </a:xfrm>
          <a:prstGeom prst="down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-785850" y="1071546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1" name="Šipka nahoru 30"/>
          <p:cNvSpPr/>
          <p:nvPr/>
        </p:nvSpPr>
        <p:spPr>
          <a:xfrm>
            <a:off x="1857356" y="2357430"/>
            <a:ext cx="45719" cy="35719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lů 31"/>
          <p:cNvSpPr/>
          <p:nvPr/>
        </p:nvSpPr>
        <p:spPr>
          <a:xfrm>
            <a:off x="1857356" y="4714884"/>
            <a:ext cx="45719" cy="285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leva 32"/>
          <p:cNvSpPr/>
          <p:nvPr/>
        </p:nvSpPr>
        <p:spPr>
          <a:xfrm>
            <a:off x="642910" y="3643314"/>
            <a:ext cx="285752" cy="4571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2857488" y="3643314"/>
            <a:ext cx="357190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nahoru 36"/>
          <p:cNvSpPr/>
          <p:nvPr/>
        </p:nvSpPr>
        <p:spPr>
          <a:xfrm>
            <a:off x="1928794" y="3643314"/>
            <a:ext cx="45719" cy="4571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nahoru 37"/>
          <p:cNvSpPr/>
          <p:nvPr/>
        </p:nvSpPr>
        <p:spPr>
          <a:xfrm>
            <a:off x="1785918" y="2928934"/>
            <a:ext cx="214314" cy="7143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prava 38"/>
          <p:cNvSpPr/>
          <p:nvPr/>
        </p:nvSpPr>
        <p:spPr>
          <a:xfrm>
            <a:off x="1928794" y="3571876"/>
            <a:ext cx="571504" cy="14287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šipka 40"/>
          <p:cNvCxnSpPr/>
          <p:nvPr/>
        </p:nvCxnSpPr>
        <p:spPr>
          <a:xfrm rot="16200000" flipH="1">
            <a:off x="2393141" y="4607727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>
            <a:off x="2786050" y="4143380"/>
            <a:ext cx="28575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V="1">
            <a:off x="2714612" y="3000372"/>
            <a:ext cx="28575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5400000" flipH="1" flipV="1">
            <a:off x="2357422" y="2571744"/>
            <a:ext cx="21431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rot="5400000">
            <a:off x="1142976" y="4643446"/>
            <a:ext cx="21431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 rot="10800000" flipV="1">
            <a:off x="642910" y="4071942"/>
            <a:ext cx="35719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 rot="10800000">
            <a:off x="785786" y="3000372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rot="16200000" flipV="1">
            <a:off x="1250133" y="2607463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Šipka doprava 55"/>
          <p:cNvSpPr/>
          <p:nvPr/>
        </p:nvSpPr>
        <p:spPr>
          <a:xfrm>
            <a:off x="5857884" y="3643314"/>
            <a:ext cx="285752" cy="714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ipka doprava 56"/>
          <p:cNvSpPr/>
          <p:nvPr/>
        </p:nvSpPr>
        <p:spPr>
          <a:xfrm>
            <a:off x="8643966" y="3643314"/>
            <a:ext cx="21431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Šipka nahoru 57"/>
          <p:cNvSpPr/>
          <p:nvPr/>
        </p:nvSpPr>
        <p:spPr>
          <a:xfrm>
            <a:off x="7715272" y="2357430"/>
            <a:ext cx="45719" cy="35719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Šipka nahoru 58"/>
          <p:cNvSpPr/>
          <p:nvPr/>
        </p:nvSpPr>
        <p:spPr>
          <a:xfrm>
            <a:off x="4786314" y="2285992"/>
            <a:ext cx="142876" cy="42862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ipka dolů 59"/>
          <p:cNvSpPr/>
          <p:nvPr/>
        </p:nvSpPr>
        <p:spPr>
          <a:xfrm>
            <a:off x="7572396" y="4786322"/>
            <a:ext cx="71438" cy="2143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Šipka dolů 60"/>
          <p:cNvSpPr/>
          <p:nvPr/>
        </p:nvSpPr>
        <p:spPr>
          <a:xfrm>
            <a:off x="4714876" y="4714884"/>
            <a:ext cx="142876" cy="2857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Šipka doleva 62"/>
          <p:cNvSpPr/>
          <p:nvPr/>
        </p:nvSpPr>
        <p:spPr>
          <a:xfrm>
            <a:off x="6429388" y="3643314"/>
            <a:ext cx="214314" cy="714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Šipka doleva 63"/>
          <p:cNvSpPr/>
          <p:nvPr/>
        </p:nvSpPr>
        <p:spPr>
          <a:xfrm>
            <a:off x="3571868" y="3643314"/>
            <a:ext cx="285752" cy="714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6" name="Přímá spojovací šipka 65"/>
          <p:cNvCxnSpPr/>
          <p:nvPr/>
        </p:nvCxnSpPr>
        <p:spPr>
          <a:xfrm rot="16200000" flipH="1">
            <a:off x="8108181" y="4679165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>
            <a:off x="8501090" y="4286256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flipV="1">
            <a:off x="8501090" y="3000372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šipka 71"/>
          <p:cNvCxnSpPr/>
          <p:nvPr/>
        </p:nvCxnSpPr>
        <p:spPr>
          <a:xfrm rot="5400000" flipH="1" flipV="1">
            <a:off x="8072462" y="2571744"/>
            <a:ext cx="21431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rot="16200000" flipV="1">
            <a:off x="6965173" y="2607463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/>
          <p:nvPr/>
        </p:nvCxnSpPr>
        <p:spPr>
          <a:xfrm rot="10800000">
            <a:off x="6500826" y="3143248"/>
            <a:ext cx="285752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šipka 77"/>
          <p:cNvCxnSpPr/>
          <p:nvPr/>
        </p:nvCxnSpPr>
        <p:spPr>
          <a:xfrm rot="5400000">
            <a:off x="6858016" y="4572008"/>
            <a:ext cx="21431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šipka 79"/>
          <p:cNvCxnSpPr/>
          <p:nvPr/>
        </p:nvCxnSpPr>
        <p:spPr>
          <a:xfrm rot="10800000" flipV="1">
            <a:off x="6500826" y="4214818"/>
            <a:ext cx="214314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šipka 81"/>
          <p:cNvCxnSpPr/>
          <p:nvPr/>
        </p:nvCxnSpPr>
        <p:spPr>
          <a:xfrm rot="16200000" flipH="1">
            <a:off x="5250661" y="4679165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šipka 83"/>
          <p:cNvCxnSpPr/>
          <p:nvPr/>
        </p:nvCxnSpPr>
        <p:spPr>
          <a:xfrm>
            <a:off x="5715008" y="4286256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šipka 85"/>
          <p:cNvCxnSpPr/>
          <p:nvPr/>
        </p:nvCxnSpPr>
        <p:spPr>
          <a:xfrm flipV="1">
            <a:off x="5715008" y="2928934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šipka 87"/>
          <p:cNvCxnSpPr/>
          <p:nvPr/>
        </p:nvCxnSpPr>
        <p:spPr>
          <a:xfrm rot="5400000" flipH="1" flipV="1">
            <a:off x="5250661" y="2536025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šipka 89"/>
          <p:cNvCxnSpPr/>
          <p:nvPr/>
        </p:nvCxnSpPr>
        <p:spPr>
          <a:xfrm rot="16200000" flipV="1">
            <a:off x="4107653" y="2607463"/>
            <a:ext cx="21431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šipka 91"/>
          <p:cNvCxnSpPr/>
          <p:nvPr/>
        </p:nvCxnSpPr>
        <p:spPr>
          <a:xfrm rot="10800000">
            <a:off x="3643306" y="3000372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šipka 93"/>
          <p:cNvCxnSpPr/>
          <p:nvPr/>
        </p:nvCxnSpPr>
        <p:spPr>
          <a:xfrm rot="10800000" flipV="1">
            <a:off x="3714744" y="4214818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šipka 95"/>
          <p:cNvCxnSpPr/>
          <p:nvPr/>
        </p:nvCxnSpPr>
        <p:spPr>
          <a:xfrm rot="5400000">
            <a:off x="4036215" y="4607727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Šipka nahoru 96"/>
          <p:cNvSpPr/>
          <p:nvPr/>
        </p:nvSpPr>
        <p:spPr>
          <a:xfrm>
            <a:off x="4786314" y="3000372"/>
            <a:ext cx="214314" cy="71438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Šipka nahoru 97"/>
          <p:cNvSpPr/>
          <p:nvPr/>
        </p:nvSpPr>
        <p:spPr>
          <a:xfrm>
            <a:off x="7715272" y="3000372"/>
            <a:ext cx="142876" cy="64294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Šipka doleva 98"/>
          <p:cNvSpPr/>
          <p:nvPr/>
        </p:nvSpPr>
        <p:spPr>
          <a:xfrm>
            <a:off x="4357686" y="3643314"/>
            <a:ext cx="500066" cy="142876"/>
          </a:xfrm>
          <a:prstGeom prst="lef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Šipka dolů 99"/>
          <p:cNvSpPr/>
          <p:nvPr/>
        </p:nvSpPr>
        <p:spPr>
          <a:xfrm>
            <a:off x="7786710" y="3643314"/>
            <a:ext cx="45719" cy="457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2" name="Přímá spojovací šipka 101"/>
          <p:cNvCxnSpPr>
            <a:stCxn id="100" idx="0"/>
          </p:cNvCxnSpPr>
          <p:nvPr/>
        </p:nvCxnSpPr>
        <p:spPr>
          <a:xfrm rot="16200000" flipH="1">
            <a:off x="7583826" y="3869058"/>
            <a:ext cx="571504" cy="120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857255"/>
          </a:xfrm>
        </p:spPr>
        <p:txBody>
          <a:bodyPr>
            <a:normAutofit/>
          </a:bodyPr>
          <a:lstStyle/>
          <a:p>
            <a:r>
              <a:rPr lang="cs-CZ" sz="3000" dirty="0" smtClean="0"/>
              <a:t>Doplň ručičky na hodinách.</a:t>
            </a:r>
            <a:endParaRPr lang="cs-CZ" sz="3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14422"/>
            <a:ext cx="9144000" cy="564357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5429264"/>
          <a:ext cx="7500990" cy="54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0330"/>
                <a:gridCol w="2500330"/>
                <a:gridCol w="2500330"/>
              </a:tblGrid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</a:t>
                      </a:r>
                      <a:r>
                        <a:rPr lang="cs-CZ" sz="3000" dirty="0" smtClean="0"/>
                        <a:t>6</a:t>
                      </a:r>
                      <a:r>
                        <a:rPr lang="cs-CZ" sz="3000" baseline="0" dirty="0" smtClean="0"/>
                        <a:t> </a:t>
                      </a:r>
                      <a:r>
                        <a:rPr lang="cs-CZ" sz="3000" dirty="0" smtClean="0"/>
                        <a:t>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000" dirty="0" smtClean="0"/>
                        <a:t>11</a:t>
                      </a:r>
                      <a:r>
                        <a:rPr lang="cs-CZ" sz="3000" baseline="0" dirty="0" smtClean="0"/>
                        <a:t> hodin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sz="3000" dirty="0" smtClean="0"/>
                        <a:t>2 hodiny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1000100" y="2643182"/>
            <a:ext cx="1928826" cy="19288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714744" y="2714620"/>
            <a:ext cx="1928826" cy="1857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429388" y="2786058"/>
            <a:ext cx="1857388" cy="1857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29"/>
            <a:ext cx="7772400" cy="857255"/>
          </a:xfrm>
        </p:spPr>
        <p:txBody>
          <a:bodyPr>
            <a:normAutofit/>
          </a:bodyPr>
          <a:lstStyle/>
          <a:p>
            <a:r>
              <a:rPr lang="cs-CZ" sz="3000" dirty="0" smtClean="0"/>
              <a:t>Doplň čísla do hodin.</a:t>
            </a:r>
            <a:endParaRPr lang="cs-CZ" sz="3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214422"/>
            <a:ext cx="9144000" cy="564357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No a je to :-D</a:t>
            </a:r>
          </a:p>
          <a:p>
            <a:r>
              <a:rPr lang="cs-CZ" dirty="0" smtClean="0"/>
              <a:t>Pokud jsi všechno splnil, tak jsi veliký šikulka.</a:t>
            </a:r>
          </a:p>
          <a:p>
            <a:r>
              <a:rPr lang="cs-CZ" dirty="0" smtClean="0"/>
              <a:t>Už se nemusíš nikoho ptát ,,KOLIK JE HODIN?´´</a:t>
            </a:r>
          </a:p>
        </p:txBody>
      </p:sp>
      <p:sp>
        <p:nvSpPr>
          <p:cNvPr id="4" name="Elipsa 3"/>
          <p:cNvSpPr/>
          <p:nvPr/>
        </p:nvSpPr>
        <p:spPr>
          <a:xfrm>
            <a:off x="1142976" y="1714488"/>
            <a:ext cx="2786082" cy="29289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286380" y="1500174"/>
            <a:ext cx="2786082" cy="3000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0" y="5000636"/>
            <a:ext cx="914400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první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Orientace v čase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Určování hodin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prvouka v prvním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6070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2102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82</TotalTime>
  <Words>205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Prezentace aplikace PowerPoint</vt:lpstr>
      <vt:lpstr>HODINY 1.ROČNÍK</vt:lpstr>
      <vt:lpstr>Doplň ručičky na hodinách.</vt:lpstr>
      <vt:lpstr>Doplň čísla do hodin.</vt:lpstr>
      <vt:lpstr>Základní údaje o DUM</vt:lpstr>
      <vt:lpstr>Prezentace aplikace PowerPoint</vt:lpstr>
    </vt:vector>
  </TitlesOfParts>
  <Company>Lenovo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HODINY 1.ROČNÍK</dc:title>
  <dc:creator>karolina staflova</dc:creator>
  <cp:lastModifiedBy>Biskupová Veronika</cp:lastModifiedBy>
  <cp:revision>12</cp:revision>
  <dcterms:created xsi:type="dcterms:W3CDTF">2011-06-20T18:28:25Z</dcterms:created>
  <dcterms:modified xsi:type="dcterms:W3CDTF">2012-06-28T12:01:59Z</dcterms:modified>
</cp:coreProperties>
</file>