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382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428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79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07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53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887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237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161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62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434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891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9C250-ED7A-4233-9F8E-9F380BF511A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20C9C-5C85-4E37-BE10-18C1360666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056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212977"/>
            <a:ext cx="7854950" cy="2402012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Člověk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VY_32_INOVACE_46_Clovek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Prvouka  - 1.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653136"/>
            <a:ext cx="7772400" cy="1470025"/>
          </a:xfrm>
        </p:spPr>
        <p:txBody>
          <a:bodyPr/>
          <a:lstStyle/>
          <a:p>
            <a:r>
              <a:rPr lang="cs-CZ" dirty="0" smtClean="0"/>
              <a:t>ČLOVĚK</a:t>
            </a:r>
            <a:br>
              <a:rPr lang="cs-CZ" dirty="0" smtClean="0"/>
            </a:br>
            <a:r>
              <a:rPr lang="cs-CZ" dirty="0" smtClean="0"/>
              <a:t>1.ROČNÍK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bg1"/>
                </a:solidFill>
              </a:rPr>
              <a:t>ČLOVĚK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1.ROČNÍK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00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POZORUJ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465069"/>
            <a:ext cx="5328592" cy="5392931"/>
          </a:xfrm>
        </p:spPr>
      </p:pic>
    </p:spTree>
    <p:extLst>
      <p:ext uri="{BB962C8B-B14F-4D97-AF65-F5344CB8AC3E}">
        <p14:creationId xmlns:p14="http://schemas.microsoft.com/office/powerpoint/2010/main" val="273972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POPIŠ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08820"/>
            <a:ext cx="4951809" cy="4968551"/>
          </a:xfrm>
        </p:spPr>
      </p:pic>
      <p:sp>
        <p:nvSpPr>
          <p:cNvPr id="5" name="Obdélník 4"/>
          <p:cNvSpPr/>
          <p:nvPr/>
        </p:nvSpPr>
        <p:spPr>
          <a:xfrm>
            <a:off x="4499992" y="2204864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72000" y="2636912"/>
            <a:ext cx="1008112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8024" y="2924944"/>
            <a:ext cx="79208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32040" y="3501008"/>
            <a:ext cx="93610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056" y="3933056"/>
            <a:ext cx="79208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79712" y="2204864"/>
            <a:ext cx="115212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2708920"/>
            <a:ext cx="720080" cy="324036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4269044"/>
            <a:ext cx="936104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712" y="5013176"/>
            <a:ext cx="86409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83968" y="5589240"/>
            <a:ext cx="90010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86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 NEBO 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 po čem chodíme se </a:t>
            </a:r>
            <a:r>
              <a:rPr lang="cs-CZ" dirty="0" err="1" smtClean="0"/>
              <a:t>nazývá:šlapky</a:t>
            </a:r>
            <a:r>
              <a:rPr lang="cs-CZ" dirty="0" smtClean="0"/>
              <a:t>    ne</a:t>
            </a:r>
          </a:p>
          <a:p>
            <a:r>
              <a:rPr lang="cs-CZ" dirty="0" smtClean="0"/>
              <a:t>To čím koukáme se </a:t>
            </a:r>
            <a:r>
              <a:rPr lang="cs-CZ" dirty="0" err="1" smtClean="0"/>
              <a:t>nazývá:světla</a:t>
            </a:r>
            <a:r>
              <a:rPr lang="cs-CZ" dirty="0" smtClean="0"/>
              <a:t>          ne     </a:t>
            </a:r>
          </a:p>
          <a:p>
            <a:r>
              <a:rPr lang="cs-CZ" dirty="0" smtClean="0"/>
              <a:t>To čím dýcháme je </a:t>
            </a:r>
            <a:r>
              <a:rPr lang="cs-CZ" dirty="0" err="1" smtClean="0"/>
              <a:t>dýchák</a:t>
            </a:r>
            <a:r>
              <a:rPr lang="cs-CZ" dirty="0" smtClean="0"/>
              <a:t>         ne </a:t>
            </a:r>
          </a:p>
          <a:p>
            <a:r>
              <a:rPr lang="cs-CZ" dirty="0" smtClean="0"/>
              <a:t>To čím hmatáme jsou ruce            ano   </a:t>
            </a:r>
          </a:p>
          <a:p>
            <a:r>
              <a:rPr lang="cs-CZ" dirty="0" smtClean="0"/>
              <a:t>To čím mluvíme je mikrofon          ne</a:t>
            </a:r>
          </a:p>
          <a:p>
            <a:r>
              <a:rPr lang="cs-CZ" dirty="0" smtClean="0"/>
              <a:t>To co nám drží hlavu je krk            ano</a:t>
            </a:r>
          </a:p>
          <a:p>
            <a:r>
              <a:rPr lang="cs-CZ" dirty="0" smtClean="0"/>
              <a:t>           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36296" y="1700808"/>
            <a:ext cx="648072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796" y="2317313"/>
            <a:ext cx="575556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2852936"/>
            <a:ext cx="864096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501373"/>
            <a:ext cx="879260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98038" y="4149080"/>
            <a:ext cx="395536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6732" y="4725144"/>
            <a:ext cx="728704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81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5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Lidské tělo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Stavba těla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 prvním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173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263691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Obrázek použit z Prvouky 1,Nová škola,2006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2280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193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ČLOVĚK 1.ROČNÍK</vt:lpstr>
      <vt:lpstr>POZORUJ</vt:lpstr>
      <vt:lpstr>POPIŠ</vt:lpstr>
      <vt:lpstr>ANO NEBO NE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1.ROČNÍK</dc:title>
  <dc:creator>Tabule</dc:creator>
  <cp:lastModifiedBy>Biskupová Veronika</cp:lastModifiedBy>
  <cp:revision>11</cp:revision>
  <dcterms:created xsi:type="dcterms:W3CDTF">2011-06-22T08:59:07Z</dcterms:created>
  <dcterms:modified xsi:type="dcterms:W3CDTF">2012-06-28T12:08:38Z</dcterms:modified>
</cp:coreProperties>
</file>