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0" r:id="rId4"/>
    <p:sldId id="256" r:id="rId5"/>
    <p:sldId id="257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4068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238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967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209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2023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2211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8990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731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3987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6390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1059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5790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0995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03891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4696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2009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802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5296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5078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8643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282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9412A5-2FA6-4DE3-95DD-41AD3F36AE7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7C52A-E717-4497-9342-F30DA2A695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02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510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212977"/>
            <a:ext cx="7854950" cy="2402012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dirty="0"/>
              <a:t>Výživa </a:t>
            </a:r>
            <a:r>
              <a:rPr lang="cs-CZ" sz="2800" dirty="0" smtClean="0"/>
              <a:t>1.ročník</a:t>
            </a:r>
            <a:endParaRPr lang="cs-CZ" sz="2800" b="1" dirty="0" smtClean="0"/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VY_32_INOVACE_47_Vyziva1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Výživa -</a:t>
            </a:r>
            <a:r>
              <a:rPr lang="cs-CZ" dirty="0" smtClean="0"/>
              <a:t>1</a:t>
            </a:r>
            <a:r>
              <a:rPr lang="cs-CZ" dirty="0" smtClean="0"/>
              <a:t>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Vyjmenuj potraviny u těchto skupin.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Mléčné výrobky:                                               </a:t>
            </a:r>
          </a:p>
          <a:p>
            <a:r>
              <a:rPr lang="cs-CZ" dirty="0" smtClean="0"/>
              <a:t>Pečivo:                                                                    </a:t>
            </a:r>
          </a:p>
          <a:p>
            <a:r>
              <a:rPr lang="cs-CZ" dirty="0" smtClean="0"/>
              <a:t> </a:t>
            </a:r>
            <a:r>
              <a:rPr lang="cs-CZ" dirty="0" smtClean="0"/>
              <a:t>Maso: ryba, kuře, řízek, párek</a:t>
            </a:r>
            <a:endParaRPr lang="cs-CZ" dirty="0" smtClean="0"/>
          </a:p>
          <a:p>
            <a:r>
              <a:rPr lang="cs-CZ" dirty="0" smtClean="0"/>
              <a:t>Ovoce</a:t>
            </a:r>
            <a:r>
              <a:rPr lang="cs-CZ" dirty="0" smtClean="0"/>
              <a:t>: jablko, hruška, švestka, třešeň</a:t>
            </a:r>
            <a:endParaRPr lang="cs-CZ" dirty="0" smtClean="0"/>
          </a:p>
          <a:p>
            <a:r>
              <a:rPr lang="cs-CZ" dirty="0" smtClean="0"/>
              <a:t>Zelenina: rajče, okurka, paprika, salát</a:t>
            </a:r>
            <a:endParaRPr lang="cs-CZ" dirty="0" smtClean="0"/>
          </a:p>
          <a:p>
            <a:r>
              <a:rPr lang="cs-CZ" dirty="0" smtClean="0"/>
              <a:t>Cukrovinky</a:t>
            </a:r>
            <a:r>
              <a:rPr lang="cs-CZ" dirty="0" smtClean="0"/>
              <a:t>: čokoláda, lízátko, zmrzlina, bonbon 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812360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162880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mléko,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62880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smetana,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62880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jogurt</a:t>
            </a:r>
            <a:r>
              <a:rPr lang="cs-CZ" sz="3200" dirty="0" smtClean="0"/>
              <a:t>,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1628800"/>
            <a:ext cx="12961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sýr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22048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chléb,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20486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rohlík,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220486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koláč,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2204864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kobliha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892480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29249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Škrtni</a:t>
            </a:r>
            <a:r>
              <a:rPr lang="cs-CZ" sz="3600" dirty="0" smtClean="0"/>
              <a:t>, co </a:t>
            </a:r>
            <a:r>
              <a:rPr lang="cs-CZ" sz="3600" dirty="0" smtClean="0"/>
              <a:t>sem nepatří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Ráno máme snídani</a:t>
            </a:r>
            <a:r>
              <a:rPr lang="cs-CZ" dirty="0" smtClean="0"/>
              <a:t>, oběd, večeři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Ve škole mlsáme</a:t>
            </a:r>
            <a:r>
              <a:rPr lang="cs-CZ" dirty="0" smtClean="0"/>
              <a:t>, svačíme, nejíme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poledne máme večeři</a:t>
            </a:r>
            <a:r>
              <a:rPr lang="cs-CZ" dirty="0" smtClean="0"/>
              <a:t>, snídani, oběd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Večer doma svačíme</a:t>
            </a:r>
            <a:r>
              <a:rPr lang="cs-CZ" dirty="0" smtClean="0"/>
              <a:t>, snídáme, večeříme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Člověk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Výživa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prvouka v prvním ročníku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804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3600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246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Prezentace aplikace PowerPoint</vt:lpstr>
      <vt:lpstr>Výživa -1. ročník</vt:lpstr>
      <vt:lpstr>Vyjmenuj potraviny u těchto skupin.</vt:lpstr>
      <vt:lpstr>Škrtni, co sem nepatří.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Výživa-1.r.</dc:title>
  <dc:creator>Veronika Biskupová</dc:creator>
  <cp:lastModifiedBy>Učitel</cp:lastModifiedBy>
  <cp:revision>14</cp:revision>
  <dcterms:created xsi:type="dcterms:W3CDTF">2011-06-21T13:17:36Z</dcterms:created>
  <dcterms:modified xsi:type="dcterms:W3CDTF">2012-06-28T14:24:40Z</dcterms:modified>
</cp:coreProperties>
</file>