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587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939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575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62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7525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7434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2957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816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2230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460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014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1608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1123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8789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9847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7434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6936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1092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838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9516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0348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08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FDC47-ABD6-4FFE-84ED-6E5D99A767B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5C099-C52A-40E4-BF1B-3209AA57B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642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566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</p:spPr>
        <p:txBody>
          <a:bodyPr>
            <a:normAutofit fontScale="55000" lnSpcReduction="20000"/>
          </a:bodyPr>
          <a:lstStyle/>
          <a:p>
            <a:r>
              <a:rPr lang="cs-CZ" sz="4400" dirty="0"/>
              <a:t>Roční období </a:t>
            </a:r>
            <a:r>
              <a:rPr lang="cs-CZ" sz="4400" dirty="0" smtClean="0"/>
              <a:t>3.ročník</a:t>
            </a:r>
          </a:p>
          <a:p>
            <a:r>
              <a:rPr lang="cs-CZ" sz="4400" dirty="0" smtClean="0"/>
              <a:t>VY_32_INOVACE_49_Rocni_obdobi</a:t>
            </a:r>
          </a:p>
          <a:p>
            <a:r>
              <a:rPr lang="cs-CZ" sz="4400" dirty="0" smtClean="0"/>
              <a:t>Prvouka  - 3.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Doplň k ročním obdobím správné měsíce.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JARO:                                        LÉTO: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PODZIM:                                   ZIMA: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Napiš</a:t>
            </a:r>
            <a:r>
              <a:rPr lang="cs-CZ" sz="3200" u="sng" dirty="0" smtClean="0"/>
              <a:t>, který </a:t>
            </a:r>
            <a:r>
              <a:rPr lang="cs-CZ" sz="3200" u="sng" dirty="0" smtClean="0"/>
              <a:t>měsíc schází.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Listopad</a:t>
            </a:r>
            <a:r>
              <a:rPr lang="cs-CZ" dirty="0" smtClean="0"/>
              <a:t>, březen, srpen, prosinec</a:t>
            </a:r>
            <a:r>
              <a:rPr lang="cs-CZ" dirty="0" smtClean="0"/>
              <a:t>,</a:t>
            </a:r>
          </a:p>
          <a:p>
            <a:r>
              <a:rPr lang="cs-CZ" dirty="0" smtClean="0"/>
              <a:t>září</a:t>
            </a:r>
            <a:r>
              <a:rPr lang="cs-CZ" dirty="0" smtClean="0"/>
              <a:t>, leden, červenec, duben</a:t>
            </a:r>
            <a:r>
              <a:rPr lang="cs-CZ" dirty="0" smtClean="0"/>
              <a:t>,</a:t>
            </a:r>
          </a:p>
          <a:p>
            <a:r>
              <a:rPr lang="cs-CZ" dirty="0"/>
              <a:t>ř</a:t>
            </a:r>
            <a:r>
              <a:rPr lang="cs-CZ" dirty="0" smtClean="0"/>
              <a:t>íjen</a:t>
            </a:r>
            <a:r>
              <a:rPr lang="cs-CZ" dirty="0" smtClean="0"/>
              <a:t>, únor, červen</a:t>
            </a:r>
            <a:r>
              <a:rPr lang="cs-CZ" dirty="0" smtClean="0"/>
              <a:t>,……………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Nakresli</a:t>
            </a:r>
            <a:r>
              <a:rPr lang="cs-CZ" sz="3200" u="sng" dirty="0" smtClean="0"/>
              <a:t>, které </a:t>
            </a:r>
            <a:r>
              <a:rPr lang="cs-CZ" sz="3200" u="sng" dirty="0" smtClean="0"/>
              <a:t>roční období máš nejraději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Roční období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Opakování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prvouka ve třetím ročníku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273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4176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193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Roční období</vt:lpstr>
      <vt:lpstr>Doplň k ročním obdobím správné měsíce.</vt:lpstr>
      <vt:lpstr>Napiš, který měsíc schází.</vt:lpstr>
      <vt:lpstr>Nakresli, které roční období máš nejraději.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Biskupová</dc:creator>
  <cp:lastModifiedBy>Učitel</cp:lastModifiedBy>
  <cp:revision>7</cp:revision>
  <dcterms:created xsi:type="dcterms:W3CDTF">2011-08-04T12:31:12Z</dcterms:created>
  <dcterms:modified xsi:type="dcterms:W3CDTF">2012-06-28T14:29:13Z</dcterms:modified>
</cp:coreProperties>
</file>