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heme" Target="theme/theme1.xml"/><Relationship Id="rId5" Type="http://schemas.openxmlformats.org/officeDocument/2006/relationships/slide" Target="slides/slide2.xml"/><Relationship Id="rId10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B9ED2-AC02-4848-88F4-9E943374EF1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44FC5-27A7-403F-BC88-13086CB39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B9ED2-AC02-4848-88F4-9E943374EF1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44FC5-27A7-403F-BC88-13086CB39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B9ED2-AC02-4848-88F4-9E943374EF1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44FC5-27A7-403F-BC88-13086CB39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B9ED2-AC02-4848-88F4-9E943374EF1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44FC5-27A7-403F-BC88-13086CB39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B9ED2-AC02-4848-88F4-9E943374EF1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44FC5-27A7-403F-BC88-13086CB39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B9ED2-AC02-4848-88F4-9E943374EF1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44FC5-27A7-403F-BC88-13086CB39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B9ED2-AC02-4848-88F4-9E943374EF1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44FC5-27A7-403F-BC88-13086CB39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B9ED2-AC02-4848-88F4-9E943374EF1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44FC5-27A7-403F-BC88-13086CB39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B9ED2-AC02-4848-88F4-9E943374EF1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44FC5-27A7-403F-BC88-13086CB39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B9ED2-AC02-4848-88F4-9E943374EF1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44FC5-27A7-403F-BC88-13086CB39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B9ED2-AC02-4848-88F4-9E943374EF1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44FC5-27A7-403F-BC88-13086CB39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50592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11442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22990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6774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54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6003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0508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07178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9668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1050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1975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09910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90401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37472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2430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8096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86886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50699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23311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223585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3477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2918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9B9ED2-AC02-4848-88F4-9E943374EF1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A44FC5-27A7-403F-BC88-13086CB39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723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362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Přírodnina – surovina - výrobek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4400" dirty="0" smtClean="0"/>
              <a:t>VY_32_INOVACE_50_Prirodnina_surovina</a:t>
            </a:r>
          </a:p>
          <a:p>
            <a:r>
              <a:rPr lang="cs-CZ" sz="4400" dirty="0" smtClean="0"/>
              <a:t>Prvouka  - 3. ročník</a:t>
            </a:r>
          </a:p>
          <a:p>
            <a:r>
              <a:rPr lang="cs-CZ" dirty="0" smtClean="0"/>
              <a:t>Miloslava </a:t>
            </a:r>
            <a:r>
              <a:rPr lang="cs-CZ" dirty="0" err="1" smtClean="0"/>
              <a:t>Bucharová</a:t>
            </a:r>
            <a:r>
              <a:rPr lang="cs-CZ" dirty="0" smtClean="0"/>
              <a:t>, Základní škola a Mateřská škola </a:t>
            </a:r>
            <a:r>
              <a:rPr lang="cs-CZ" dirty="0" err="1" smtClean="0"/>
              <a:t>Jivina</a:t>
            </a:r>
            <a:endParaRPr lang="cs-CZ" dirty="0" smtClean="0"/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90872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8998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u="sng" dirty="0" smtClean="0"/>
              <a:t>Názvy živých přírodnin podtrhni zeleně</a:t>
            </a:r>
            <a:r>
              <a:rPr lang="cs-CZ" sz="3200" u="sng" dirty="0" smtClean="0"/>
              <a:t>, neživých </a:t>
            </a:r>
            <a:r>
              <a:rPr lang="cs-CZ" sz="3200" u="sng" dirty="0" smtClean="0"/>
              <a:t>modře.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Kámen</a:t>
            </a:r>
            <a:r>
              <a:rPr lang="cs-CZ" dirty="0" smtClean="0"/>
              <a:t>, javor, vlk, voda, myš, kapr, písek, ryba</a:t>
            </a:r>
            <a:r>
              <a:rPr lang="cs-CZ" dirty="0" smtClean="0"/>
              <a:t>,</a:t>
            </a:r>
          </a:p>
          <a:p>
            <a:r>
              <a:rPr lang="cs-CZ" dirty="0"/>
              <a:t>u</a:t>
            </a:r>
            <a:r>
              <a:rPr lang="cs-CZ" dirty="0" smtClean="0"/>
              <a:t>hlí</a:t>
            </a:r>
            <a:r>
              <a:rPr lang="cs-CZ" dirty="0" smtClean="0"/>
              <a:t>, muchomůrka, sněženka, mramor, pes</a:t>
            </a:r>
            <a:r>
              <a:rPr lang="cs-CZ" dirty="0" smtClean="0"/>
              <a:t>,</a:t>
            </a:r>
          </a:p>
          <a:p>
            <a:r>
              <a:rPr lang="cs-CZ" dirty="0" smtClean="0"/>
              <a:t>vzduch</a:t>
            </a:r>
            <a:r>
              <a:rPr lang="cs-CZ" dirty="0" smtClean="0"/>
              <a:t>, strom, keř, světlo, jelen, teplo</a:t>
            </a:r>
            <a:r>
              <a:rPr lang="cs-CZ" dirty="0" smtClean="0"/>
              <a:t>,</a:t>
            </a:r>
          </a:p>
          <a:p>
            <a:r>
              <a:rPr lang="cs-CZ" dirty="0" smtClean="0"/>
              <a:t>vlaštovka</a:t>
            </a:r>
            <a:r>
              <a:rPr lang="cs-CZ" dirty="0" smtClean="0"/>
              <a:t>, štěrk, kopretina, slepice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Doplň správnou surovinu.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/>
              <a:t>p</a:t>
            </a:r>
            <a:r>
              <a:rPr lang="cs-CZ" u="sng" dirty="0" smtClean="0"/>
              <a:t>řírodnina</a:t>
            </a:r>
            <a:r>
              <a:rPr lang="cs-CZ" dirty="0" smtClean="0"/>
              <a:t>             </a:t>
            </a:r>
            <a:r>
              <a:rPr lang="cs-CZ" u="sng" dirty="0" smtClean="0"/>
              <a:t>surovina</a:t>
            </a:r>
            <a:r>
              <a:rPr lang="cs-CZ" dirty="0" smtClean="0"/>
              <a:t>                 </a:t>
            </a:r>
            <a:r>
              <a:rPr lang="cs-CZ" u="sng" dirty="0" smtClean="0"/>
              <a:t>výrobek</a:t>
            </a:r>
          </a:p>
          <a:p>
            <a:r>
              <a:rPr lang="cs-CZ" dirty="0"/>
              <a:t>o</a:t>
            </a:r>
            <a:r>
              <a:rPr lang="cs-CZ" dirty="0" smtClean="0"/>
              <a:t>vce                                                       svetr</a:t>
            </a:r>
          </a:p>
          <a:p>
            <a:r>
              <a:rPr lang="cs-CZ" dirty="0"/>
              <a:t>k</a:t>
            </a:r>
            <a:r>
              <a:rPr lang="cs-CZ" dirty="0" smtClean="0"/>
              <a:t>ráva                                                      jogurt</a:t>
            </a:r>
          </a:p>
          <a:p>
            <a:r>
              <a:rPr lang="cs-CZ" dirty="0"/>
              <a:t>s</a:t>
            </a:r>
            <a:r>
              <a:rPr lang="cs-CZ" dirty="0" smtClean="0"/>
              <a:t>trom                                                     stůl</a:t>
            </a:r>
          </a:p>
          <a:p>
            <a:r>
              <a:rPr lang="cs-CZ" dirty="0"/>
              <a:t>p</a:t>
            </a:r>
            <a:r>
              <a:rPr lang="cs-CZ" dirty="0" smtClean="0"/>
              <a:t>šenice                                                  chléb</a:t>
            </a:r>
          </a:p>
          <a:p>
            <a:r>
              <a:rPr lang="cs-CZ" dirty="0"/>
              <a:t>h</a:t>
            </a:r>
            <a:r>
              <a:rPr lang="cs-CZ" dirty="0" smtClean="0"/>
              <a:t>usa                                                       peřina</a:t>
            </a:r>
          </a:p>
          <a:p>
            <a:r>
              <a:rPr lang="cs-CZ" dirty="0"/>
              <a:t>v</a:t>
            </a:r>
            <a:r>
              <a:rPr lang="cs-CZ" dirty="0" smtClean="0"/>
              <a:t>epř                                                        řízek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třetí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Přírodniny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Opakování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prvouka ve třetím ročníku 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0624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72360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207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Motiv sady Office</vt:lpstr>
      <vt:lpstr>Motiv systému Office</vt:lpstr>
      <vt:lpstr>1_Motiv systému Office</vt:lpstr>
      <vt:lpstr>Přírodnina – surovina - výrobek.</vt:lpstr>
      <vt:lpstr> Názvy živých přírodnin podtrhni zeleně, neživých modře. </vt:lpstr>
      <vt:lpstr>Doplň správnou surovinu.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 Biskupová</dc:creator>
  <cp:lastModifiedBy>Učitel</cp:lastModifiedBy>
  <cp:revision>8</cp:revision>
  <dcterms:created xsi:type="dcterms:W3CDTF">2011-08-04T12:58:37Z</dcterms:created>
  <dcterms:modified xsi:type="dcterms:W3CDTF">2012-06-28T14:31:18Z</dcterms:modified>
</cp:coreProperties>
</file>