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249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33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570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547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9953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8579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749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0549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9302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6189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8097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801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9200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5443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2629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6927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9918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5727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0728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2620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36717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673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4A5000-2FAF-4382-9840-2ED2DCEC3F5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D226-243B-457C-AB1B-C2D20161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612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493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Naše vlast, státní symboly.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VY_32_INOVACE_52- </a:t>
            </a:r>
            <a:r>
              <a:rPr lang="cs-CZ" sz="4400" dirty="0" err="1" smtClean="0"/>
              <a:t>Nase_vlast_symboly</a:t>
            </a:r>
            <a:endParaRPr lang="cs-CZ" sz="4400" dirty="0" smtClean="0"/>
          </a:p>
          <a:p>
            <a:r>
              <a:rPr lang="cs-CZ" sz="4400" dirty="0" smtClean="0"/>
              <a:t>Prvouka  - 3.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Napiš názvy států</a:t>
            </a:r>
            <a:r>
              <a:rPr lang="cs-CZ" sz="3200" u="sng" dirty="0" smtClean="0"/>
              <a:t>, se </a:t>
            </a:r>
            <a:r>
              <a:rPr lang="cs-CZ" sz="3200" u="sng" dirty="0" smtClean="0"/>
              <a:t>kterými sousedí Česká republika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</a:t>
            </a:r>
          </a:p>
          <a:p>
            <a:endParaRPr lang="cs-CZ" dirty="0"/>
          </a:p>
          <a:p>
            <a:r>
              <a:rPr lang="cs-CZ" dirty="0" smtClean="0"/>
              <a:t>2.</a:t>
            </a:r>
          </a:p>
          <a:p>
            <a:endParaRPr lang="cs-CZ" dirty="0"/>
          </a:p>
          <a:p>
            <a:r>
              <a:rPr lang="cs-CZ" dirty="0" smtClean="0"/>
              <a:t>3.</a:t>
            </a:r>
          </a:p>
          <a:p>
            <a:endParaRPr lang="cs-CZ" dirty="0"/>
          </a:p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Doplň chybějící údaje.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Historická hranice naší republiky odděluje</a:t>
            </a:r>
          </a:p>
          <a:p>
            <a:r>
              <a:rPr lang="cs-CZ" sz="2800" dirty="0" smtClean="0"/>
              <a:t>Čechy,……………………. </a:t>
            </a:r>
            <a:r>
              <a:rPr lang="cs-CZ" sz="2800" dirty="0"/>
              <a:t>a</a:t>
            </a:r>
            <a:r>
              <a:rPr lang="cs-CZ" sz="2800" dirty="0" smtClean="0"/>
              <a:t> ………………… .</a:t>
            </a:r>
          </a:p>
          <a:p>
            <a:r>
              <a:rPr lang="cs-CZ" sz="2800" dirty="0" smtClean="0"/>
              <a:t>V čele státu stojí ……………………. a ministři tvořící </a:t>
            </a:r>
          </a:p>
          <a:p>
            <a:r>
              <a:rPr lang="cs-CZ" sz="2800" dirty="0" smtClean="0"/>
              <a:t>…………………. .</a:t>
            </a:r>
          </a:p>
          <a:p>
            <a:r>
              <a:rPr lang="cs-CZ" sz="2800" dirty="0" smtClean="0"/>
              <a:t>V čele vlády stojí premiér neboli …………………… .</a:t>
            </a:r>
          </a:p>
          <a:p>
            <a:r>
              <a:rPr lang="cs-CZ" sz="2800" dirty="0" smtClean="0"/>
              <a:t>Hlavním městem naší republiky je ……………………… .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Podtrhni správné možnosti a doplň chybějící údaje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Bydlím na venkově/ve městě</a:t>
            </a:r>
            <a:r>
              <a:rPr lang="cs-CZ" sz="2800" dirty="0" smtClean="0"/>
              <a:t>. Nazývá </a:t>
            </a:r>
            <a:r>
              <a:rPr lang="cs-CZ" sz="2800" dirty="0" smtClean="0"/>
              <a:t>se ………………… .</a:t>
            </a:r>
          </a:p>
          <a:p>
            <a:r>
              <a:rPr lang="cs-CZ" sz="2800" dirty="0" smtClean="0"/>
              <a:t>Nejbližší obce se nazývají ……………………………………….</a:t>
            </a:r>
          </a:p>
          <a:p>
            <a:r>
              <a:rPr lang="cs-CZ" sz="2800" dirty="0" smtClean="0"/>
              <a:t>……………………………………………………………………. .</a:t>
            </a:r>
          </a:p>
          <a:p>
            <a:r>
              <a:rPr lang="cs-CZ" sz="2800" dirty="0" smtClean="0"/>
              <a:t>Krajina v okolí je hornatá/kopcovitá/rovinná.</a:t>
            </a:r>
          </a:p>
          <a:p>
            <a:r>
              <a:rPr lang="cs-CZ" sz="2800" dirty="0" smtClean="0"/>
              <a:t>Lesy jsou zde smíšené/listnaté/jehličnaté/žádné.</a:t>
            </a:r>
          </a:p>
          <a:p>
            <a:r>
              <a:rPr lang="cs-CZ" sz="2800" dirty="0" smtClean="0"/>
              <a:t>V naší obci máme prodejnu/restauraci/hotel/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emocnici/základní školu/lékárnu/mateřskou školu. 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Státní symboly české republiky jsou: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státní</a:t>
            </a:r>
          </a:p>
          <a:p>
            <a:endParaRPr lang="cs-CZ" dirty="0"/>
          </a:p>
          <a:p>
            <a:r>
              <a:rPr lang="cs-CZ" dirty="0" smtClean="0"/>
              <a:t>2. státní</a:t>
            </a:r>
          </a:p>
          <a:p>
            <a:endParaRPr lang="cs-CZ" dirty="0"/>
          </a:p>
          <a:p>
            <a:r>
              <a:rPr lang="cs-CZ" dirty="0" smtClean="0"/>
              <a:t>3. </a:t>
            </a:r>
            <a:r>
              <a:rPr lang="cs-CZ" smtClean="0"/>
              <a:t>státní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err="1" smtClean="0">
                <a:solidFill>
                  <a:schemeClr val="tx1"/>
                </a:solidFill>
                <a:cs typeface="Times New Roman" pitchFamily="18" charset="0"/>
              </a:rPr>
              <a:t>Země,v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níž žijeme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Státní symboly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prvouka ve třetím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756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5653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263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Motiv systému Office</vt:lpstr>
      <vt:lpstr>1_Motiv systému Office</vt:lpstr>
      <vt:lpstr>Naše vlast, státní symboly.</vt:lpstr>
      <vt:lpstr>Napiš názvy států, se kterými sousedí Česká republika.</vt:lpstr>
      <vt:lpstr>Doplň chybějící údaje.</vt:lpstr>
      <vt:lpstr>Podtrhni správné možnosti a doplň chybějící údaje.</vt:lpstr>
      <vt:lpstr>Státní symboly české republiky jsou: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vlast,státní symboly.</dc:title>
  <dc:creator>Veronika Biskupová</dc:creator>
  <cp:lastModifiedBy>Učitel</cp:lastModifiedBy>
  <cp:revision>7</cp:revision>
  <dcterms:created xsi:type="dcterms:W3CDTF">2011-08-05T09:35:32Z</dcterms:created>
  <dcterms:modified xsi:type="dcterms:W3CDTF">2012-06-28T14:33:18Z</dcterms:modified>
</cp:coreProperties>
</file>