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theme" Target="theme/theme1.xml"/><Relationship Id="rId5" Type="http://schemas.openxmlformats.org/officeDocument/2006/relationships/slide" Target="slides/slide2.xml"/><Relationship Id="rId10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DF851-6EF7-4AAA-8D79-1E763BC5D50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0291D-5243-4332-AA99-5C7A6B66C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DF851-6EF7-4AAA-8D79-1E763BC5D50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0291D-5243-4332-AA99-5C7A6B66C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DF851-6EF7-4AAA-8D79-1E763BC5D50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0291D-5243-4332-AA99-5C7A6B66C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DF851-6EF7-4AAA-8D79-1E763BC5D50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0291D-5243-4332-AA99-5C7A6B66C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DF851-6EF7-4AAA-8D79-1E763BC5D50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0291D-5243-4332-AA99-5C7A6B66C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DF851-6EF7-4AAA-8D79-1E763BC5D50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0291D-5243-4332-AA99-5C7A6B66C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DF851-6EF7-4AAA-8D79-1E763BC5D50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0291D-5243-4332-AA99-5C7A6B66C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DF851-6EF7-4AAA-8D79-1E763BC5D50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0291D-5243-4332-AA99-5C7A6B66C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DF851-6EF7-4AAA-8D79-1E763BC5D50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0291D-5243-4332-AA99-5C7A6B66C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DF851-6EF7-4AAA-8D79-1E763BC5D50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0291D-5243-4332-AA99-5C7A6B66C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DF851-6EF7-4AAA-8D79-1E763BC5D50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0291D-5243-4332-AA99-5C7A6B66C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24611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9156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0490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05757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30492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85851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68041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14809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61991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05397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27700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891767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869538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86483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973641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881066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963579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941384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80195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41431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01060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4568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DDF851-6EF7-4AAA-8D79-1E763BC5D50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F0291D-5243-4332-AA99-5C7A6B66C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2221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5499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Ovoce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4400" dirty="0" smtClean="0"/>
              <a:t>VY_32_INOVACE_53_Ovoce </a:t>
            </a:r>
          </a:p>
          <a:p>
            <a:r>
              <a:rPr lang="cs-CZ" sz="4400" dirty="0" smtClean="0"/>
              <a:t>Prvouka  - 2. ročník</a:t>
            </a:r>
          </a:p>
          <a:p>
            <a:r>
              <a:rPr lang="cs-CZ" dirty="0" smtClean="0"/>
              <a:t>Miloslava </a:t>
            </a:r>
            <a:r>
              <a:rPr lang="cs-CZ" dirty="0" err="1" smtClean="0"/>
              <a:t>Bucharová</a:t>
            </a:r>
            <a:r>
              <a:rPr lang="cs-CZ" dirty="0" smtClean="0"/>
              <a:t>, Základní škola a Mateřská škola </a:t>
            </a:r>
            <a:r>
              <a:rPr lang="cs-CZ" dirty="0" err="1" smtClean="0"/>
              <a:t>Jivina</a:t>
            </a:r>
            <a:endParaRPr lang="cs-CZ" dirty="0" smtClean="0"/>
          </a:p>
          <a:p>
            <a:r>
              <a:rPr lang="cs-CZ" dirty="0" smtClean="0"/>
              <a:t>Vytvořeno v rámci v projektu „EU peníze školám“ </a:t>
            </a:r>
          </a:p>
          <a:p>
            <a:r>
              <a:rPr lang="cs-CZ" b="1" dirty="0" smtClean="0"/>
              <a:t>OP VK oblast podpory 1.4 s názvem Zlepšení podmínek pro vzdělávání na základních školách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908720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    </a:t>
            </a:r>
            <a:r>
              <a:rPr lang="cs-CZ" sz="3200" u="sng" dirty="0" smtClean="0"/>
              <a:t>Vyjmenuj a poté vypiš některé názvy plodů.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Peckovice – </a:t>
            </a:r>
          </a:p>
          <a:p>
            <a:endParaRPr lang="cs-CZ" dirty="0"/>
          </a:p>
          <a:p>
            <a:r>
              <a:rPr lang="cs-CZ" dirty="0" smtClean="0"/>
              <a:t>Malvice –</a:t>
            </a:r>
          </a:p>
          <a:p>
            <a:endParaRPr lang="cs-CZ" dirty="0"/>
          </a:p>
          <a:p>
            <a:r>
              <a:rPr lang="cs-CZ" dirty="0" smtClean="0"/>
              <a:t>Bobule –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Spoj čarou ovocný strom a jeho plod.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abloň                                       ořech</a:t>
            </a:r>
          </a:p>
          <a:p>
            <a:r>
              <a:rPr lang="cs-CZ" dirty="0"/>
              <a:t>h</a:t>
            </a:r>
            <a:r>
              <a:rPr lang="cs-CZ" dirty="0" smtClean="0"/>
              <a:t>rušeň                                      broskev</a:t>
            </a:r>
          </a:p>
          <a:p>
            <a:r>
              <a:rPr lang="cs-CZ" dirty="0"/>
              <a:t>t</a:t>
            </a:r>
            <a:r>
              <a:rPr lang="cs-CZ" dirty="0" smtClean="0"/>
              <a:t>řešeň                                       meruňka</a:t>
            </a:r>
          </a:p>
          <a:p>
            <a:r>
              <a:rPr lang="cs-CZ" dirty="0"/>
              <a:t>š</a:t>
            </a:r>
            <a:r>
              <a:rPr lang="cs-CZ" dirty="0" smtClean="0"/>
              <a:t>vestka                                      třešeň</a:t>
            </a:r>
          </a:p>
          <a:p>
            <a:r>
              <a:rPr lang="cs-CZ" dirty="0"/>
              <a:t>o</a:t>
            </a:r>
            <a:r>
              <a:rPr lang="cs-CZ" dirty="0" smtClean="0"/>
              <a:t>řešák                                       jablko</a:t>
            </a:r>
          </a:p>
          <a:p>
            <a:r>
              <a:rPr lang="cs-CZ" dirty="0"/>
              <a:t>b</a:t>
            </a:r>
            <a:r>
              <a:rPr lang="cs-CZ" dirty="0" smtClean="0"/>
              <a:t>roskvoň                                   hruška</a:t>
            </a:r>
          </a:p>
          <a:p>
            <a:r>
              <a:rPr lang="cs-CZ" dirty="0"/>
              <a:t>m</a:t>
            </a:r>
            <a:r>
              <a:rPr lang="cs-CZ" dirty="0" smtClean="0"/>
              <a:t>eruňka                                    švestka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92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Miloslava Bucharová,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druhý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Člověk a jeho svět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Ovocné stromy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Ovoce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 ve druhém ročníku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48932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Texty vlastní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Vytvořeno v rámci v projektu „EU peníze školám“ </a:t>
            </a:r>
          </a:p>
          <a:p>
            <a:r>
              <a:rPr lang="cs-CZ" b="1" dirty="0" smtClean="0">
                <a:solidFill>
                  <a:prstClr val="black">
                    <a:tint val="75000"/>
                  </a:prstClr>
                </a:solidFill>
              </a:rPr>
              <a:t>OP VK oblast podpory 1.4 s názvem Zlepšení podmínek pro vzdělávání na základních školách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 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08693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175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Motiv sady Office</vt:lpstr>
      <vt:lpstr>Motiv systému Office</vt:lpstr>
      <vt:lpstr>1_Motiv systému Office</vt:lpstr>
      <vt:lpstr>Ovoce</vt:lpstr>
      <vt:lpstr>    Vyjmenuj a poté vypiš některé názvy plodů.</vt:lpstr>
      <vt:lpstr>Spoj čarou ovocný strom a jeho plod.</vt:lpstr>
      <vt:lpstr>Základní údaje o DUM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Ovoce</dc:title>
  <dc:creator>Veronika Biskupová</dc:creator>
  <cp:lastModifiedBy>Biskupová Veronika</cp:lastModifiedBy>
  <cp:revision>5</cp:revision>
  <dcterms:created xsi:type="dcterms:W3CDTF">2011-08-05T10:00:40Z</dcterms:created>
  <dcterms:modified xsi:type="dcterms:W3CDTF">2012-06-28T11:30:49Z</dcterms:modified>
</cp:coreProperties>
</file>