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794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502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397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42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25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6791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5002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330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312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185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7768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6508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4716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5231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4048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873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619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5016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851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2355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9265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638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C04E4-660A-4D22-80B7-AFE11DE5F1E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7CE6B-FA57-46AC-87A3-9F3F62DBFC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7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116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4400" dirty="0" smtClean="0"/>
              <a:t>VY_32_INOVACE_54_Zelenina</a:t>
            </a:r>
          </a:p>
          <a:p>
            <a:r>
              <a:rPr lang="cs-CZ" sz="4400" dirty="0" smtClean="0"/>
              <a:t>Prvouka  - 3. ročník</a:t>
            </a:r>
          </a:p>
          <a:p>
            <a:r>
              <a:rPr lang="cs-CZ" dirty="0" smtClean="0"/>
              <a:t>Miloslava </a:t>
            </a:r>
            <a:r>
              <a:rPr lang="cs-CZ" dirty="0" err="1" smtClean="0"/>
              <a:t>Bucharová</a:t>
            </a:r>
            <a:r>
              <a:rPr lang="cs-CZ" dirty="0" smtClean="0"/>
              <a:t>, Základní škola a Mateřská škola </a:t>
            </a:r>
            <a:r>
              <a:rPr lang="cs-CZ" dirty="0" err="1" smtClean="0"/>
              <a:t>Jivina</a:t>
            </a:r>
            <a:endParaRPr lang="cs-CZ" dirty="0" smtClean="0"/>
          </a:p>
          <a:p>
            <a:r>
              <a:rPr lang="cs-CZ" dirty="0" smtClean="0"/>
              <a:t>Vytvořeno v rámci v projektu „EU peníze školám“ </a:t>
            </a:r>
          </a:p>
          <a:p>
            <a:r>
              <a:rPr lang="cs-CZ" b="1" dirty="0" smtClean="0"/>
              <a:t>OP VK oblast podpory 1.4 s názvem Zlepšení podmínek pro vzdělávání na základních školách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908720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U každého druhu zeleniny vyjmenuj a poté napiš alespoň 2 zástupce.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Listová –</a:t>
            </a:r>
          </a:p>
          <a:p>
            <a:endParaRPr lang="cs-CZ" dirty="0"/>
          </a:p>
          <a:p>
            <a:r>
              <a:rPr lang="cs-CZ" sz="2800" dirty="0" smtClean="0"/>
              <a:t>Plodová –</a:t>
            </a:r>
          </a:p>
          <a:p>
            <a:endParaRPr lang="cs-CZ" dirty="0"/>
          </a:p>
          <a:p>
            <a:r>
              <a:rPr lang="cs-CZ" sz="2800" dirty="0" smtClean="0"/>
              <a:t>Košťálová –</a:t>
            </a:r>
          </a:p>
          <a:p>
            <a:endParaRPr lang="cs-CZ" sz="2800" dirty="0"/>
          </a:p>
          <a:p>
            <a:r>
              <a:rPr lang="cs-CZ" sz="2800" dirty="0" smtClean="0"/>
              <a:t>Cibulová –</a:t>
            </a:r>
          </a:p>
          <a:p>
            <a:endParaRPr lang="cs-CZ" sz="2800" dirty="0"/>
          </a:p>
          <a:p>
            <a:r>
              <a:rPr lang="cs-CZ" sz="2800" dirty="0" smtClean="0"/>
              <a:t>Kořenová -</a:t>
            </a:r>
          </a:p>
          <a:p>
            <a:endParaRPr lang="cs-CZ" dirty="0"/>
          </a:p>
          <a:p>
            <a:endParaRPr lang="cs-CZ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Doplň správný druh zeleniny.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Špenát</a:t>
            </a:r>
            <a:r>
              <a:rPr lang="cs-CZ" sz="2800" dirty="0" smtClean="0"/>
              <a:t>, salát </a:t>
            </a:r>
            <a:r>
              <a:rPr lang="cs-CZ" sz="2800" dirty="0" smtClean="0"/>
              <a:t>a zelí jsou zelenina ……………………….. .</a:t>
            </a:r>
          </a:p>
          <a:p>
            <a:r>
              <a:rPr lang="cs-CZ" sz="2800" dirty="0" smtClean="0"/>
              <a:t>Mrkev</a:t>
            </a:r>
            <a:r>
              <a:rPr lang="cs-CZ" sz="2800" dirty="0" smtClean="0"/>
              <a:t>, petržel </a:t>
            </a:r>
            <a:r>
              <a:rPr lang="cs-CZ" sz="2800" dirty="0" smtClean="0"/>
              <a:t>a ředkev jsou zelenina ………………….. .</a:t>
            </a:r>
          </a:p>
          <a:p>
            <a:r>
              <a:rPr lang="cs-CZ" sz="2800" dirty="0" smtClean="0"/>
              <a:t>Cibule</a:t>
            </a:r>
            <a:r>
              <a:rPr lang="cs-CZ" sz="2800" dirty="0" smtClean="0"/>
              <a:t>, česnek </a:t>
            </a:r>
            <a:r>
              <a:rPr lang="cs-CZ" sz="2800" dirty="0" smtClean="0"/>
              <a:t>a pórek jsou zelenina ……………………. .</a:t>
            </a:r>
          </a:p>
          <a:p>
            <a:r>
              <a:rPr lang="cs-CZ" sz="2800" dirty="0" smtClean="0"/>
              <a:t>Paprika</a:t>
            </a:r>
            <a:r>
              <a:rPr lang="cs-CZ" sz="2800" dirty="0" smtClean="0"/>
              <a:t>, okurka </a:t>
            </a:r>
            <a:r>
              <a:rPr lang="cs-CZ" sz="2800" dirty="0" smtClean="0"/>
              <a:t>a rajče jsou zelenina …………………… .</a:t>
            </a:r>
          </a:p>
          <a:p>
            <a:r>
              <a:rPr lang="cs-CZ" sz="2800" dirty="0" smtClean="0"/>
              <a:t>Květák</a:t>
            </a:r>
            <a:r>
              <a:rPr lang="cs-CZ" sz="2800" dirty="0" smtClean="0"/>
              <a:t>, brokolice </a:t>
            </a:r>
            <a:r>
              <a:rPr lang="cs-CZ" sz="2800" dirty="0" smtClean="0"/>
              <a:t>a zelí jsou zelenina ……………………. .</a:t>
            </a:r>
          </a:p>
          <a:p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Nakresli alespoň 3 druhy zeleniny</a:t>
            </a:r>
            <a:r>
              <a:rPr lang="cs-CZ" sz="3200" u="sng" dirty="0" smtClean="0"/>
              <a:t>, která </a:t>
            </a:r>
            <a:r>
              <a:rPr lang="cs-CZ" sz="3200" u="sng" dirty="0" smtClean="0"/>
              <a:t>ti nejvíce chutná.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925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třetí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Prvouka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Život v přírodě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Rostliny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prvouka ve třetím ročníku 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012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Texty vlastní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Vytvořeno v rámci v projektu „EU peníze školám“ </a:t>
            </a:r>
          </a:p>
          <a:p>
            <a:r>
              <a:rPr lang="cs-CZ" b="1" dirty="0" smtClean="0">
                <a:solidFill>
                  <a:prstClr val="black">
                    <a:tint val="75000"/>
                  </a:prstClr>
                </a:solidFill>
              </a:rPr>
              <a:t>OP VK oblast podpory 1.4 s názvem Zlepšení podmínek pro vzdělávání na základních školách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212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222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Motiv sady Office</vt:lpstr>
      <vt:lpstr>Motiv systému Office</vt:lpstr>
      <vt:lpstr>1_Motiv systému Office</vt:lpstr>
      <vt:lpstr>Zelenina</vt:lpstr>
      <vt:lpstr>U každého druhu zeleniny vyjmenuj a poté napiš alespoň 2 zástupce.</vt:lpstr>
      <vt:lpstr>Doplň správný druh zeleniny.</vt:lpstr>
      <vt:lpstr>Nakresli alespoň 3 druhy zeleniny, která ti nejvíce chutná.</vt:lpstr>
      <vt:lpstr>Základní údaje o DUM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</dc:title>
  <dc:creator>Veronika Biskupová</dc:creator>
  <cp:lastModifiedBy>Učitel</cp:lastModifiedBy>
  <cp:revision>6</cp:revision>
  <dcterms:created xsi:type="dcterms:W3CDTF">2011-08-05T10:14:30Z</dcterms:created>
  <dcterms:modified xsi:type="dcterms:W3CDTF">2012-06-28T14:37:26Z</dcterms:modified>
</cp:coreProperties>
</file>