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5491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792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616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4466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72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7738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7879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7850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729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0932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105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345F5-A20E-4255-9B52-0C5BF6999433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DD9EB-F9D5-4A32-9DD0-FBA0773A58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62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Podzim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4400" dirty="0" smtClean="0"/>
              <a:t>VY_32_INOVACE_57_Podzim</a:t>
            </a:r>
          </a:p>
          <a:p>
            <a:r>
              <a:rPr lang="cs-CZ" sz="4400" dirty="0" smtClean="0"/>
              <a:t>Prvouka  - 2. ročník</a:t>
            </a:r>
          </a:p>
          <a:p>
            <a:r>
              <a:rPr lang="cs-CZ" dirty="0" smtClean="0"/>
              <a:t>Miloslava </a:t>
            </a:r>
            <a:r>
              <a:rPr lang="cs-CZ" dirty="0" err="1" smtClean="0"/>
              <a:t>Bucharová</a:t>
            </a:r>
            <a:r>
              <a:rPr lang="cs-CZ" dirty="0" smtClean="0"/>
              <a:t>, Základní škola a Mateřská škola </a:t>
            </a:r>
            <a:r>
              <a:rPr lang="cs-CZ" dirty="0" err="1" smtClean="0"/>
              <a:t>Jivina</a:t>
            </a:r>
            <a:endParaRPr lang="cs-CZ" dirty="0" smtClean="0"/>
          </a:p>
          <a:p>
            <a:r>
              <a:rPr lang="cs-CZ" dirty="0" smtClean="0"/>
              <a:t>Vytvořeno v rámci v projektu „EU peníze školám“ </a:t>
            </a:r>
          </a:p>
          <a:p>
            <a:r>
              <a:rPr lang="cs-CZ" b="1" dirty="0" smtClean="0"/>
              <a:t>OP VK oblast podpory 1.4 s názvem Zlepšení podmínek pro vzdělávání na základních školách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76672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5688631"/>
          </a:xfrm>
        </p:spPr>
        <p:txBody>
          <a:bodyPr>
            <a:noAutofit/>
          </a:bodyPr>
          <a:lstStyle/>
          <a:p>
            <a:pPr algn="l"/>
            <a:r>
              <a:rPr lang="cs-CZ" sz="3600" dirty="0" smtClean="0"/>
              <a:t>Podzimní měsíce jsou září,říjen,listopad.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Podzim začíná 23. září.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Dny se pomalu zkracují a noci prodlužují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Podzimní měsíce </a:t>
            </a:r>
            <a:r>
              <a:rPr lang="cs-CZ" smtClean="0"/>
              <a:t>jsou ………………………………………………………………….. 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Podzim začíná ………………………… 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Dny se pomalu …………………………………….</a:t>
            </a:r>
          </a:p>
          <a:p>
            <a:r>
              <a:rPr lang="cs-CZ" dirty="0" smtClean="0"/>
              <a:t> a noci ………………………………… 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ovoce u nás sklízíme na podzim? Udělej u něho hvězdičku.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Banány				třešně</a:t>
            </a:r>
          </a:p>
          <a:p>
            <a:r>
              <a:rPr lang="cs-CZ" dirty="0" smtClean="0"/>
              <a:t> brambory			hrušky</a:t>
            </a:r>
          </a:p>
          <a:p>
            <a:r>
              <a:rPr lang="cs-CZ" dirty="0" smtClean="0"/>
              <a:t> mrkev				kukuřice</a:t>
            </a:r>
          </a:p>
          <a:p>
            <a:r>
              <a:rPr lang="cs-CZ" dirty="0" smtClean="0"/>
              <a:t> jablka				řepa</a:t>
            </a:r>
          </a:p>
          <a:p>
            <a:r>
              <a:rPr lang="cs-CZ" dirty="0" smtClean="0"/>
              <a:t> pomeranče		</a:t>
            </a:r>
            <a:r>
              <a:rPr lang="cs-CZ" smtClean="0"/>
              <a:t>	meruňky</a:t>
            </a:r>
            <a:endParaRPr lang="cs-CZ" dirty="0"/>
          </a:p>
        </p:txBody>
      </p:sp>
      <p:sp>
        <p:nvSpPr>
          <p:cNvPr id="1026" name="AutoShape 2" descr="data:image/jpg;base64,/9j/4AAQSkZJRgABAQAAAQABAAD/2wCEAAkGBhQSERQUEhQVFRUWGBUVFxYXFhUXGBcYFxcVFBcUGBcYHCYfFxkjHBQVHy8gJCgpLCwsFR4xNTAqNSYrLCkBCQoKDgwOGg8PGiwkHyQsLCwpKSwsKSwpLCksKSwsKSkpKSksLCwpKSwsKSwpKSksLCkpLCwpKSkpLCwsLCwpLP/AABEIAMIBAwMBIgACEQEDEQH/xAAbAAABBQEBAAAAAAAAAAAAAAAFAAECAwQGB//EAEcQAAIBAgMEBwQHBQUHBQAAAAECAwARBBIhBTFBUQYTImFxgZEyQqGxI1JicpLB0QczgqLwFBVDsuEWJDREg8LxJWNzw+L/xAAYAQADAQEAAAAAAAAAAAAAAAAAAQIDBP/EACYRAQEBAAICAwACAAcAAAAAAAABEQIhEjEDQVFhcRMiUnKBofD/2gAMAwEAAhEDEQA/APUVFTApgKmBWTUgKe1OBT2pEjaqcbjUhTPIwVR8TyA4mtEjhQSTYDUmvHemXSVp5jY9kaKv1V/U7zUcuWK4zXY4v9pMSmyRs3eWC/ka3bG6d4echCTE50Ae1ieQcaX8bVxvR/8AZ3NiY+tkk6lWF0GXMzD6xFxlU8OJrFt3oDisMC4tNGN7Je4Hep1HxHfUf553V2cfT2G1I141sDpjiUbKZHKoikBtbDrEW2u8Waun6D9KcRPi5I53zDIxAsAAVZdbAcr1U+Tbibws7d4aiapxWOjjF5HVPvMB86xL0kwxNhPHflmA+dVbCECaiTQ7GdIYI/blTwBufQXocemkJ9gSP4L/AK1N5Q5K6G9MTXPR9MoybZJB5D9aniOmOHTe3yHzIqfPifjR29Neubi6dQObKHb7ov8AKicG2UYXsy/eUrR5weNEaiaoGNXn8DUhODxqpZSxZSNQ64c6WemD0qbNSzUAqialemoJAiokVM1E0BWwqDCrDUDQFTCqmFXNVTUBXamqVKmHTgVMCkBUgKtJAUL6Q7cGFjDlS2Y5RrYXsTqfI0WtQvpLscYnDmMsEsQ4Yi4BW+8X5E1PL0HCjpe+LWQt2WiNnjB0yMbLIp36EZSeBIO42oRsno8s2M62VlXDoFkmZrAE3Nl8XsNPv0MwU64fHFpScjLJG2S1iH7BZw3uXs3O6jfarsFLC0xEzsEUZiEF2cg2Ci+ik3PaO4A1yzrlrp+nqLdPsGDYynxyNl8tKp2v09giAEf0rHda4W54XIuT3AeleT7e2/GzAQwxJl9kAXt3vKe1I3nbupbJvkeaQ9rUC+/v8BwtpWl52s/CNuMxi9ZM2RQ0trqgyqoDK9hv4qPU1ZB0tnijZIQBmO9EjRzfcC41bfv31zuJnLmwNhxI30NxLvFqrllvZlJvvv8ApUSau+noMzBEEksEruRdnnYhAdLkKvaIHNj5VgG1MMCWdixPuQqIk8M7do+S+dYMBtC8KBybOmaxN+yzSj4i3lQnsDQcd2VS1/MkX9Kn+FCDbeijl61Os01VM4KjzI19K0SdMppCAxK3AI1vp5m3woa2xrjM8nVryfKh8gCSfhW3CbPiKjfJbTMI+yB9+QhadvEYlLtEEduQt3Z2+S5afB49QQI8ik+91Ssb8NXB+dWSRYdRq4XwyvbyUZf5qjhIFY3UyNwusSoPU5qUsDZg9sSOSpea4OoQkW/CLVufEgfvIpW73myj0uKpWAEdqQp4tEx9Fjqrq48wBnDjl1Qv4XBHypS/wLGyPbNmypDGuinMWJ0OoIve+6t395StuKjwUn/Lasi4NCQQkpIFhobW389d/wAa2SYYgDSMfe3jx1NGkmmKvvZtO4IOI0zDde/OtsG08u4n8YPwoRJgDII7SqCjMQUViSGABTRbW7INEINhlh/jnxMgB/mWmWCMO3Sw0Vh4qa2Q7SY+6fQ/60AxHRt9SsZuouMzdkke6QXO/nTHZ7Af8KD4dUf/ALKflf0sjqUxd/df8J/KpnFgbzb7wK/OuMmS/ZMSpb7UcZ+BJq3CYxkJRSV49qbssO4carypeMdh1lNmrmH2q0Otla+lo3BPjlsfhWtOkK2Bbs35/qP0qv8AE/S8RstUHcAEnQDjWTD7RRx2WB8xQHphtewESnU6v4cF89/kKvymanHRx4lXF1YN4EGmavNdn4plkWxYDML2OpF7kC55CvSM1KXRZhUqa9KrJ1gqQFMKkKtJWrk+k/SOSO6BBlLBGOuYA7m8CbDzrrrVzG1smIbs2FgQSb2PLdurH5uWRfCbXkO05ReS/Ef0KCpN2WXVezfNxci2muuW193Ku3x3RhcNiHnxSPJAq50VRmV3uAI3K7l1zE8QpGl64Xbe0DNPmFiXN91t/AAeyALKBuA0rPjJY1tG8Ps1YELTRkuQrKmewysoZWYrq1wwNgV033oxjtopiMMpRVRbWVQFGVl3oQul9479DXObDeV4mQRubXXNkORdNQzD2fHXfW6DAHDw6ksklmJt7EgFwQORAI8VFL5IOND0gtmzynIp1sLXP1VN72rDi5ww9jsD2VGg/ib8hWXFbQcgspyAaruJNzv8a37Bwkc5EmJdjGtuyLszbr8bBRx48hV5ndG/QrsQ/RdbIAbALGo3AKFS/qvz51lxm3FRu0WJ7uFGNu5FjXqgoVRoBYDKR2TpvG7WuawcDIA72zE3UAAswvfMxOireoll7Oyzob2PNC5JKI+gOYg5tSb6777qE7SwcokYAuwDdmwv2SLrv3GxF/A1nwWJEIfLd2LC4XUKFVuPHVh+GiGIxgLXMgUWHZVSzE724gDUnjS7l6P3O1ESON+nezov6mroZWdwpa6+8QzNbQ8bd1Om0or6RKT9aVtfwIATWvD7Vh1FkbmqwooPiXNzRt/BkNgSEv1kgGpsCqMbX0vma1bG2yq+ziCPAIv+QVQrxFgyYWIEcWlRB4kXt8K1LFCGDsuCVt+hZyOHurY0dl0cSu6xMjyyB2bMbMwAAt7oB3jfpvrYuFddQq35uB/3Oxq58RBILNLmPKJMR/oKg/RaCYghcXcW3KQD452t8qnu+zyIY3beKjhdxKoyZQoQJb3ib6XHsipQYnESC7YlNdbGe3wWjw2GbfvOq+8cGLepuawTbMYX/wDUIM3eYz/LGCfjQXTJhsMzyqgmhN783O4ncd+6sWF6QMRfrY11IICrcEEjXTuro8BgRa/XmZ7/AOEQP5XUE0Lhlgh+h63FIQScrwq28km3ZsRv1p4Ff99ZrZsRGfvrcfFav6+F/bli3AXW6t6jT4cKTYCOTVcRofrRxqe/ThWLaeyXaVnLxqDYIqgMLC51Olt9Tn8hqTZCsbxyrKOXWPf0UrQva0iq5CXCqeLFjuFySTzFbNl7ImucixkDW/ZH4b2ufC9CMTs+WWTqEQ9YxIsdO8m/LvqoFOytsNuVyCXOh1BFhp46GtmKmLFmY6nU103RvB4WCPqYzFJKCVdm0d24lC4sU5AfOh3STAxLcjsai67t5A3cN/Cl5TcGbHObKDT4lUX2QwueHL+vumvVwa5XoxgjmMjG4UBV5kkWJPOy5QO6ulz1vx/WdW5qVVZqVUl2yipgUwqQrZmhO1lYjeAa8TwpaTHYhsxWwYIA5DA5tDlBvawOvPSvbpY8ykcwRXne0Oi2WdsQgs1mDrxDAhwR3Nlt/FXN83VbfGn0X2pLLADIALEqWa1ntpmC8eR8Kr2t+z3D4rLqI7NmPV9gNc671OvfrXIdIOkUuHdERysejAAAB0Jue3vuDcEeHOiOMglCieCedltmVRKddPYJNx8PnpjJl300qc37McVEGMQgm7Rde0xcHTRQ3ZA4k2uedVvhusjeDERvh3Itcjs3vcMDuOveKN9CelMmKWz5o3XU5iGUi+W+/Mpv7pN+Ooro9pbewyjLPIrfZbKfS+vpVcvffsp08I2nsGTCSBp4hLFfQqzBH5KWXtL4aHkeNYsNtVQ7HKqBjcRpfKv2RmJtuG8mvdI9s4SVbRxKyEW0S4I9Nay4vovgZh24Ih3mMR/zKB86r/E6yl4vM0Bjhyzewe0hvvQm7R35re48dN1CJNqiRmNmHGwAtYaDfwFepbR6CRSQGFCyr7tmz5SNxW+ttSLX3GuH2l+zWeNiUZHG4D2T8dOHOp43jfa7rl5JWIuxyjv4+CioIykC75d+tr3v50YPRjF6gQSk8yI/hv0qmfYU8SkyKVPIoTf+W1/OtdicDhGQbp1mnFQQT6VuXGlo1WSSwuSQ4LeFxodKzMhA9q38LL8VBqxJjYfScTftE8PtCi9kLYWbs3jUuOaxL8jerZdoqUKM6xsShFwosA19QF36cayYVVIF5rHvyj+YXtW8oxUAOH7Qv+7l7NtbK4F+GlZ4rRBNpKV/4iS3PPIF/lAFVYSGOZwRIZACL3Lnv96TXdyqMGEmX911TfZytC3kpIQ+tQUky/TxqHsey0boxsOGmVvG9GFq7A7My5hJZSGa3Yjfs37NyZORHCtyROLBJHAJA7CQL+tCMJNEiBmjeNHFwXGZdeTi9vO1F8IsTkNBKsZ4hlDKR3OLZfMGigz7SkMkgjllyq5A+jVwBvAJtroRWrD7YZQRJOCeGaIqPAgGqLYtQTkhfjceyw5hxex8bVLD7ZjL2eAxyWJ104WLCyEEancTU+Mo1bKuHlBY9QZOaCxJ52IoXtHFsZYYw+Q3LFt+ULqWtxAAY242tRDC7AyIWQqbktlZxmIY3uOwoGvffd4kc2Bk+lkKdpgUUaXC2ALa7ie160TB2Nf7RAIFSEFBpqzBz9r6ovvsBxqOG2kOrMq3zOWjQkDMqKfpLHkSLacqF7KwUjK2YZBbViQbHyO/UVi2vtEQrGkdgkYygtqWF7knz10ovGbkE3GvF5bMx3DU91qzbQlJw8CMSXmsfAZs48gLCs6Yo4gRoFK52AN91t9wd/fryrVtIF8TdR2UXIp1sABqdLm50FVRHV9HbhO4/OjAauZ6JvJZhJx7XcDuIHdu9K6IGr49RNW3pVXmpVRPQRUxUQKkK3YpCh+2sMpjaTXMgLAroTYHsnmKICmdAQQdQRYjuNLlNmCXHmG0+j0GLS0dmBJ7JNirg2bq2Pstcaod/C+6qNg7HXCh4mMmUm+VhcKeY0zIe7UaUdx2DXDzNHuD2IYgWPj368eV6t/vtobR4yEPHuSYdpbcASe1Ge65HI1yST1XTv3HJ9JNjvHE5iHtXbMgsznTeQd9gdO80N6G42DJ1eIhuLlc5Umx5NpevSozAy/RghTwLZlPcL60B2r0OjfWNmjJ3gMQD5j8wan10eseM6MGIGXCscp7Vg1yO9T7w7jQ2Pp9icKwE0QmjJy5lGR11tZh7J9BRXZOCxGCsBmaMe6xuvj7Jynzo7Ls7D45TayyW1ta/gw94UEybI2xhcaWWO6yDU5AUYd+l0YVfJ0RnMgJmj6sX/eAq2vcrAHzoI7z7NTq0gAiuT1kfEnW7k9oGg0nT3EMQylQl7FgCzXHeQQfCw31MP8Ap6EvR+FR2pi33V/M3qiXDRKNOsI7yP1oJswLjFFsTMrHk9jfw0B8KAdIeguJjJfrJJkuDmVmzDxW/wAqLxlOWwW2jsnBu15IYyeZsD6jfWP+58CBYYeMjfaynz1NYNl4pTljIJkOguMwY8r+6d++27jXeYPobAEEmIVFsLm5KqO87ifOwpeF/T85HIR9G8FJouEP8HD8LC1Nif2f4YgBesSxzZQRvtbhr8a6rFdLsHGDHhl64jgtkQfK/wAa5PH9LcUW/dCNe7U+vD0pWcp6pyy+4yr0CCt2ZZ7cri3qdaJx7N6oZTK2Ue7I4ZfIFaEnFtKdZGXxe49LXocJ1eURxP1rn3VDA+u4AczpRvK/Z5INtg4EuQY0vvCkhT4qOyfSs+H2NA7MYbEkWOS4UX5+6NK6XZ3Q6JFEmMKkWuENrHztmby0rHtnpLBF2Yyo4Ki2Hdoo0UUf5v0uqx4fYMcFm6x1sLZFaynyt8rVlx+2VUkLa/Lj6VmjmM5u7kX4LlPqTrVMnRGE7j63FLf9VPPxXLtWQ8/gPzpsLs2WRs0zFI+V+03d9n51ZhtkrAzOIy9h2Qpvbvsx3nnWHF7cZjlaOVeGgCnyJ3Cq/wBpf22bX2yQojhTsroqgG3ixH/k/GgUGHztnnJFjcqVOtjcAd1WttaGLQRu575X/KiEe1WMaskIzHepDaDgbnfVTeM9FcrK+0pHJfDxFRHm1bQAW1YDjpc+YqvYmJnnlAAGS9ybG9vXea2Ntds4R82Yj2AAwseduHjXTbAwxsWNgL2AAAuRvNaT16RRPDYRYxZRb4mrxTWp6pJ70qVKmT0QVIVAVMV0MUhT01PQATpXs9XiLMma2hHEjXd30H2NjFaM2lV1HZOewO4dlgeOo5XvXXYz92+l+ydPKuA2F1MmZrGJ2zCWIgMpKnKWI7+flauT5ZnLY2+O7MF32HCUfKpgLD247EDiGUMCAfKuU2v0LxRZHhxykqDdjmjLa37QW4JtpuouvRmK5bCTmE3NxG2aO/2om3HyouYZOr1KkjfpnB/hYZh4Amp8l45vCDaUY7UcU62GquEa3wB9KuO2QGBlw08TD3hGXseYaK5+Fao5MSj26iKROcbPGw/gv8j5VPH4pkt2MUL8Y1EtvvKylvMaUuqbYnSJGjzMQQRoT2QeFiGtbWgOM2PhpCWj+hz77DsFhvuBpesXSPEFsPIrZ2JGhMRjPKxX865boptlsOmWTDSOl/aCNcd9uNEmj06DE9FpI+2gDjeGjYqe7wopszphJGAs6swGlzcsPOwDVr2biopwOpZ4+asrqRz7LAXHrT4zZUxvZ1ceV6nLD2VpjGGxJEkRAkG5l7LjxBHzFczt7YeKLZuuae2o607vADsqe+wqGL6yIklZBbW/VsR5EA61XhulbucuYsRr21yn1NvjSyq6cxisBMrljCUbiwXf/Euhojs3bMqaNYjk1qMYjbJvqj+WU/nc+QNYJdrxXs2n3oz+a0d/g6a32thnFnVVbnm+NXRYHKesgbW1gws2njrQpo4X1yRH+ED5inikWMdlkT7unwFLAntHDTSXzyOSd7Ai/hqKA/7P5XzgsSNRc7vCxFdAu05OYYb+0v56VhxvSvDppJlJ5IxJ9NbVcnL6K4DzYKQNcKxPPcPQHXzq7DYrEIwuTluL3ymw479b+Fa8N0hjk1WCa31mKKvjcn5VbHPE6u2VsqWuc2877C3l607s9l79Gk24A1ijZeDC1/Nb/nV39qzC6kgcmB+RFc9NtCaRysCKig2Dlbt466D0qDxmPeXlkPeTb10FPwg8nQjFWPuei1mxW2ALrn3WuBzO4aDf50E2dhZTIxIANtSdyjv763ypGm6xC6k7tTvY8z8fWn4yUttaUcWJIyKd594/p/4rvMFEFjUDkPjrXG7J2SZ5EJ9hRmtu46af1vruacSalT0qojUqVKgnoAkqay1QpqwV0MlvWipq1MKcU8I7C+lcrtjZ8UbqzEqfdcDdfSzdx8vW1dTQzb8AMZci+XhzBIBFZfLw2L4XK5zF7Lw0zZldBINMyOFcEcNDfyNUR7KxUd+rdJk07Ml1YcysigndwPwobtPY2GxseYSZLnf7JDLcC4a3aGo/Wqk2JiY8r4eVXlAK2LusbncGKXADDfoa5Y3E5tn5r3fF4dr2ur50PeASwH8tMuycepvBjUlA92RFVrctFa/wrXFtXF5VE+HlU2OYxMJFBuQLak2O/caU2DmfWPFleaTYeM+WZVVh6U/RNGD2hiwCMVCw0NngaNx+FwCD61WUkkuVxcia+xLhkH8wVfzqzCRY2LRo4plPvJMUYd+VgtUYmQ5jnh2gnejI6+WhNqZLF2diD7U6MDxQop9GQiseM2LOnbixj3+pLHCynuuliK1Rph2FmOI/6i6/lQ7aPRyOUWjxMiHgP/zmPwpdQ+6jDtTGJpPBCRr2klIJ007LKdD46U0nSMD24SvhJGR+VUYPZmIwxsMWZBf2HiDeQLMSPI02N6StBrKqsdBZonUG3mR8Km1UjHN0kgJOhN+F0PyNDsV0kiT/AApbcwl7egt8a2SftCh3/wBlV+9VJ/7DWXEftKw4/wCVCnvFvmtGW/R+lGE6QYabRWIPJ45NPw6fGrcVgXb93LGPuqt/jessfT+NzbqmP/x3PwItWvF7QVjZY5z4AD43FF2fWCA2L6KyObvMzdxII/DltTr0cyDfGO8gX+Vq1O8a6mA+Lut/hes822lX2YFJ5Iub1JsKe8qMkUzbFRvbmzdyn9DVkOz441sisRe9jexPPW3LlWP+0Y6U/RxLEnNrX+P6UUfDzZReQ3trkAFz961x5UXrrRO1X9gdhplReP8AQFqzsI0Ng2c8l5+X61Vi8NbWaTKORJLH1ufhTYZOKgRoPebefWka4Xt2gAo1y8O4vz14c+e+s0Gz8755r5R2lXdc+HPx+FWy7QDKwhUtlNgTuL8+bW33rVsqAyNkDZmFgzW0B+oo3C3H9avuIro+juFZYy7DV9fAcABwA3eXfRYyc6eOKwA5AD0pwtVEoiQU+akYAeHpVbYY8D60yTvSrOUfkaVMPSUSrBTBha5FT04V0sCpUgKcUA9QljDAqdQRY1OkTQHCy4ZFmeEFWvfNExAJW5GcA793DzoRiv2cjN1mEZoWvcA5gAQb+l+G6uo6V7BWSSOdQBIm5rHTdvtzAt/5oTJswy8ZoX+vE5eM+IG7zA3b64bPDk6ZfKNEOBxjoVnBicbpcPILHvMb7vCx8RurGNj406DGF/vKiP6MpU+tbdnYPFKCju0mlhLGxzEDdnS9we8X8BWTHbExl/o8ZKp+rIkbDyJS4p9BGAbRge7RNiU4hAgYeSn9fKjEgWcAN/bcKx19l7DuOZXX4iudl/vaHtIwm5raOzDlcAEUa2b0iEsdsRHicM3E5Cw8QQjAjytRhM+J6DSt+72hJ4MLfL/Suf2p+zjF71xBb/ryp8CTXVy9Hmk1i2gWHJlQn1SxHpWLaPRHFgXhxjK3IlCviLqCKfcGuY2RhNp4f2JQy/VeUyr/ADKSPIiug/vydXYvHEVP2mH8pUj40Ng2btaJrM2GlG+zsu6/2QCKJSwk5eswWHY6Zj1m421t2GuL1nyt+6uYzP0owd/pYo781yH5G9YsZ0v2eBpESefV3+elbsZi8In7yKOPwkX9BQfFdJ8JuTOeGhNvUm1KcZfo9Dz0+w7NlCuB3Kv+XMKIHa2H3fSN3LH+d6FHpDAGFod/HMoPyNacdtlAQIoZJDxAsLeJtaneM+oJSxOOwo1eNieTn5LmPyrBNtyVtMLhLcmayj8vnWobSZBmaCOPxYsfOwUUD2n05y3EZufsiw9aOPG29TTtyN8GBxztmllVB9VFBrVisMwF5JXtzdsq+mgoFsHaeJmcsxky2OUdoLfS3jV77JOcvJeST4D13Cqsy5f+ky7NhsXjYYRmt1rnd3nu03Dw86yQRSzDPOwROW4AcgDx7zerJzFC15T1kvCNdbchbh5+hrUmHZz1s9gq6pHewH2m77VXqErxIJyxQ9nS5I3qDxPIn1rpei2Ayk2FlQZR3sd7UFwDBySosl75jvkN7accvfx3Cu4wUARAo8+88TSnYrQFqVqYVKrQYVICkFqWWmSNqelanph3gppIwd1RjvbWpiulidRT0qVAPalTWp6QU4uHMjAcRXC43DvnaMloybmOZCVJPGNwPeA1B4gd2voBF65jpBgmRwY2S7sOxJ7MgGuVT7sg1seNhy0w+bj9xp8d+nO4BcZGAZZDKqgi/aLMcxNyQCNxA932RpVrYrrtI8S8T8Ekyg/w5hrv4eta9qxoGEjRzIR/iQ3JA4h0BzMPI27qu2PmYFRMmJi4EkLIl9wysCreYHnWHv21BsRHtaJS0TiW3AxxupHimo9a17J6RyyKFxcTQSj3ghaNvK+ZD43HfRXE7PxIIMbxsvJk6qQd2ZSUb0WoRbZnQlZ1kVeDrmcD7wGo8r+VUSnEbOmcZomgfv1+WcGg2KwG01F16u3CyyD43IoljIMQ92wsuHa+pur5vO0m/wAqD4n++E9kQn7oJ+bUjYo9s7VhbtQrIPqsB6XzBvjXSRdIlkjUYjAm59pVyOBqRzU7rHjvrnpOle0o2HW4d2Ub7Z7eTKdPMUWTpJBKg6z+0wMb3Fme3mEPxAov/Ah59i7Nds3UGM/dZPmD86HY/Y+zNxCt4t+YW9TxHReGbUYwkcmYj5FaF479nmH39fbvzX/zMajr7qsPh9lYEH6COAN3tdv5z+VXYjQW6yNB4r/oPnQzB9B4iwKzPJlIIsykXB4hfCtMvRpV1Cgnm362NFw5rJJsWCQ3kmMo4DPoPJNPhWHFbUwOF9lAzclXMfMtoK14rYwfSTEKq/UjIHqQbmhkq7Ow54yMOQv87W9arjl/aK14LpUJVJSFr7gC2/v0XdVeIM7aGy34KNF8WOrH+rVrwu1VZAYYrA8wFA8bXuazPNJLcLoNxYaL367z5Uv66AcnVQNZQZZzw5HmT7vzrW+FNvpTnkfeOAG/Io4Dn8akOrhHZN2Ome2/uUf0OdViTO9rWFrniSBxY8B3UyGdkWeVVAuEGZjw3dkev9bq6pKF7Fw4VAbWLa99uFFVq4irBUwKioqYWqJIU9ICnvVJRtSpXpUB3VSqIFSFdDI96e1MKegFUstMKegIs3Khm3dlpPA6yC4sSfLXyOlx3gUUqLClymzBLjisFg8SkfVrMSVvkkaz3B1CyBgdR9Zd9qz4Se0n++Q9TKNBiISVVx3g3HirZh+Wza+Ojw2KjjcMmfSOTeuu+N7agXGh1rRisBOe3hsQLn/DlCyRnuvbMB4GuLvcro/lDasOHChmlaK+51ZoxzF7dn8qGuwGVodqBTp7ciMrdxzGxHhRrZ804QrJh0SQX3H6J/usAcvgw9aFY94MrDEYJ473uUyFT3gghWv608GiLYRnUGURl7aSplcfeAIBHkfOsa4LGq3YkilThbMrjxRyQfUVk6Kz4QEx4OeQb74eQC3fljcA3+751s2jJgle8iiN+JQvGT4pbKfSjBrK+Lx8b9vDrNHziAVx4o7WbyIqeJXrPe6snhJHY/MfC9Cp9p4KRwkWPkjb6pZhry7TAGiUkJVCJvpgRYMI3jb1RiOO8AVPKKgbiejkrG4xAtyC2HwXSsO1OiMcgs4F/rB5PluqlcFg85YHGIeQdmA8pL6Vfjf7MU7STOOZihY+opd/RguE6EQo90kJYcA1yOFapejSL/hgnnISfkD8qw7Pg2fnJCyqRfUjTv0Q6Vvk2bC1zDNk7upkJ/E2lK796cxnxWwEt9LMEX6qAIPVjehiybPhbsrne++xk892UfGiUsMMYu0rSW+rEP8AMdB61iG0CSBDCN9szWdh+S0Sf+9Ctb45ZALK2XhcWv4A6n0tQ/G4lr2Pkg3Dlcj2vAVfiMPJvdxmPOwCjuUase+sxjWLUnU7i2pP3V3mnJAqiwBJzue1Y+CjuvuolsfC5rAagm5OtyBx193gOfzyym0fbBu5GVOJ4jMe+2vd46ntg4chczG7Nv8ALgOQ/SnO03oaQVojFVRJWlFrWRB1FWUwFOKoivTGnpiKCNSp6VAd0DUgaiKkK6WRxT0wpA0iSpUwp6AVNTmlQA7bGyEnWzgHxF65vaGzYYkKTF8o1Bs5KjmGQZrfKuzNU4jChxZvI8RWXP497ntpx544jYmNPWZcNjUmXjE73cDmjHX4EfOjeOlxIF4jGdPZdD81Yfn41g2h0MhZxL1dpFOYSRnI1+ZA0Pne9VyLBIwTryko07LmNz3FNAfC1qw7jX2y4aZXe2OwaK1+zPFGzJ3Elbuh79R4Ubx8JRQDC88fA3EpA8znt+KhfVYuMgpKmJi95GKrIB3PY6+dEJGxFs2HaME74pVYN4ZlcqfG1G6WOW22MJIp6zCTlQN6qjFe/wBrOB5U/RWbDBcuHxOUW/dSSEEH7jiw8qO4nE44LdoInI4FSfRlYkfhoVs/at3K4nBvAb2ziMOnmRYj0NAmN2JEh34VJB9ZXTXv01PpQbH511XB37szA/zIB8aPvs7P+5xEa/ZMdj65v+2h2O6PYux/3pyPsstv8oI+NR/anOpipmPawgjFjvYXv6HTyqcklwQ0Ob7ILEeegWpw7NxSsQcQ7KRuKqzDvzEa0v7HNuXO3NncLv8Asj9BU2xcDZIZAv7nCxLzIJt4kEVkfGo1w2IElt6RrlXw0Fz61qx+y4v+YljU8i5Y+S3/ACrFhJcOrEYaJpG+sVyL46i59Kr6JfhoiRdY8t9wNrnvI3AetYhCiyHL9NMd7b1XxbjbkPhWvFwyy9liFT3juB7ubee+qXkjh7C6m1252HyFIG6wFwBcm5GY72Y7yOQ0GvICut2fhrKBy/o1zHRjZ7SP1r+Q4DuFdtDFatZEWrEWrAKSrVirVpMKcCrAlPlpkrApZattUSKeEry0qspUw7MGpCqxanBrZkmDUr1C9PnoCdKoZ6cGkEiaV6iRSBoM9NT01ARyUO2p0ehnHbQEjcw0YW3ENRMLUHa1TeMvsSuX2r0aZ8rLIqyp7MpBR7fVkK3WUePzq2PAyFLTiK/14pgh+JH5+FdFIt6pkw6G9wpvoQQCD4g6Gs78f4ucnKY3Y/1MdiIjy61WHwIvVWChxqH/AIyLEJvyyIQwHMPH+YNbtp9BMHL7WFj8YmMZ8huFYj0SwqAWjxS5d30guPBhqPKsrxsaTlKtxsCOLyF1OoJVzb8rjyrm9oYXBID2pjfeUSQn1VdaPzySRr/u8bN3yzoSfG+tBZsVtQte2FVeRJJ9Rv8ASoWFbOgwdz1ZlU/+4JlJ87bqvxOFFr9cqLxspJ82Y/kK2TT4gDNO+HUcu1+oNYJekyDSNFdueR7erX+FTd+lQPeNG0iimxB52yJ+I/pWiLBzqLv1cK8EQZj5u2lYcU+OmPalyIfdQZNOV73Px8KmnR12XKoksfabKSTzALbvGnmlsgVtbbXaKw9tzpnOtu5Bx8d3jWrYXRxmHa1JN3Y6313V0WyehGS3ZtzJBLHz4eVdRhdk5BYLWs4s7yYMFggihQAAK3JBWxMP3VLqgDurTE6zrHUglajF3VHqqeFqkLStV3V91MUp4SgiomrylQKUYFNqepZKVGB1dIGlSrVCa1KlSpBGpUqVAOKcCmpUA5FMKVKgJVTN+Y+Yp6VFEWWpiKalQCtUSKVKglM+HU71U+IBoJtLCINyL+EUqVZ8hAeVQvsi3hpQnETN9Y+p5UqVcvKduvh6o9sSBcgOUXPGwv60dRBbcKVKumOf7SK1EjUUqVWFT7xVcvtUqVKhYu6oGmpUwaomlSoCs1A0qVARpUqVAf/Z"/>
          <p:cNvSpPr>
            <a:spLocks noChangeAspect="1" noChangeArrowheads="1"/>
          </p:cNvSpPr>
          <p:nvPr/>
        </p:nvSpPr>
        <p:spPr bwMode="auto">
          <a:xfrm>
            <a:off x="63500" y="-725488"/>
            <a:ext cx="2000250" cy="1495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Zdroje:</a:t>
            </a:r>
            <a:br>
              <a:rPr lang="cs-CZ" dirty="0" smtClean="0"/>
            </a:br>
            <a:r>
              <a:rPr lang="cs-CZ" dirty="0" err="1" smtClean="0"/>
              <a:t>Mülhauserová</a:t>
            </a:r>
            <a:r>
              <a:rPr lang="cs-CZ" dirty="0" smtClean="0"/>
              <a:t> H., Svobodová </a:t>
            </a:r>
            <a:r>
              <a:rPr lang="cs-CZ" dirty="0" err="1" smtClean="0"/>
              <a:t>J.</a:t>
            </a:r>
            <a:r>
              <a:rPr lang="cs-CZ" i="1" dirty="0" err="1" smtClean="0"/>
              <a:t>Prvouka</a:t>
            </a:r>
            <a:r>
              <a:rPr lang="cs-CZ" i="1" dirty="0" smtClean="0"/>
              <a:t> 2</a:t>
            </a:r>
            <a:r>
              <a:rPr lang="cs-CZ" dirty="0" smtClean="0"/>
              <a:t> Brno: Nová škola s.r.o. 2006.</a:t>
            </a:r>
          </a:p>
          <a:p>
            <a:r>
              <a:rPr lang="cs-CZ" dirty="0" smtClean="0"/>
              <a:t> ISBN 80-7289-034-4</a:t>
            </a:r>
          </a:p>
          <a:p>
            <a:r>
              <a:rPr lang="cs-CZ" sz="1300" dirty="0" smtClean="0"/>
              <a:t>http://www.</a:t>
            </a:r>
            <a:r>
              <a:rPr lang="cs-CZ" sz="1300" dirty="0" err="1" smtClean="0"/>
              <a:t>google.cz</a:t>
            </a:r>
            <a:r>
              <a:rPr lang="cs-CZ" sz="1300" dirty="0" smtClean="0"/>
              <a:t>/</a:t>
            </a:r>
            <a:r>
              <a:rPr lang="cs-CZ" sz="1300" dirty="0" err="1" smtClean="0"/>
              <a:t>search</a:t>
            </a:r>
            <a:r>
              <a:rPr lang="cs-CZ" sz="1300" dirty="0" smtClean="0"/>
              <a:t>?</a:t>
            </a:r>
            <a:r>
              <a:rPr lang="cs-CZ" sz="1300" dirty="0" err="1" smtClean="0"/>
              <a:t>tbm</a:t>
            </a:r>
            <a:r>
              <a:rPr lang="cs-CZ" sz="1300" dirty="0" smtClean="0"/>
              <a:t>=</a:t>
            </a:r>
            <a:r>
              <a:rPr lang="cs-CZ" sz="1300" dirty="0" err="1" smtClean="0"/>
              <a:t>isch</a:t>
            </a:r>
            <a:r>
              <a:rPr lang="cs-CZ" sz="1300" dirty="0" smtClean="0"/>
              <a:t>&amp;</a:t>
            </a:r>
            <a:r>
              <a:rPr lang="cs-CZ" sz="1300" dirty="0" err="1" smtClean="0"/>
              <a:t>hl</a:t>
            </a:r>
            <a:r>
              <a:rPr lang="cs-CZ" sz="1300" dirty="0" smtClean="0"/>
              <a:t>=</a:t>
            </a:r>
            <a:r>
              <a:rPr lang="cs-CZ" sz="1300" dirty="0" err="1" smtClean="0"/>
              <a:t>cs</a:t>
            </a:r>
            <a:r>
              <a:rPr lang="cs-CZ" sz="1300" dirty="0" smtClean="0"/>
              <a:t>&amp;</a:t>
            </a:r>
            <a:r>
              <a:rPr lang="cs-CZ" sz="1300" dirty="0" err="1" smtClean="0"/>
              <a:t>source</a:t>
            </a:r>
            <a:r>
              <a:rPr lang="cs-CZ" sz="1300" dirty="0" smtClean="0"/>
              <a:t>=</a:t>
            </a:r>
            <a:r>
              <a:rPr lang="cs-CZ" sz="1300" dirty="0" err="1" smtClean="0"/>
              <a:t>hp</a:t>
            </a:r>
            <a:r>
              <a:rPr lang="cs-CZ" sz="1300" dirty="0" smtClean="0"/>
              <a:t>&amp;</a:t>
            </a:r>
            <a:r>
              <a:rPr lang="cs-CZ" sz="1300" dirty="0" err="1" smtClean="0"/>
              <a:t>biw</a:t>
            </a:r>
            <a:r>
              <a:rPr lang="cs-CZ" sz="1300" dirty="0" smtClean="0"/>
              <a:t>=1024&amp;</a:t>
            </a:r>
            <a:r>
              <a:rPr lang="cs-CZ" sz="1300" dirty="0" err="1" smtClean="0"/>
              <a:t>bih</a:t>
            </a:r>
            <a:r>
              <a:rPr lang="cs-CZ" sz="1300" dirty="0" smtClean="0"/>
              <a:t>=673&amp;q=</a:t>
            </a:r>
            <a:r>
              <a:rPr lang="cs-CZ" sz="1300" dirty="0" err="1" smtClean="0"/>
              <a:t>ko</a:t>
            </a:r>
            <a:r>
              <a:rPr lang="cs-CZ" sz="1300" dirty="0" smtClean="0"/>
              <a:t>%C5%A1%C3%</a:t>
            </a:r>
            <a:r>
              <a:rPr lang="cs-CZ" sz="1300" dirty="0" err="1" smtClean="0"/>
              <a:t>ADky</a:t>
            </a:r>
            <a:r>
              <a:rPr lang="cs-CZ" sz="1300" dirty="0" smtClean="0"/>
              <a:t>&amp;</a:t>
            </a:r>
            <a:r>
              <a:rPr lang="cs-CZ" sz="1300" dirty="0" err="1" smtClean="0"/>
              <a:t>gbv</a:t>
            </a:r>
            <a:r>
              <a:rPr lang="cs-CZ" sz="1300" dirty="0" smtClean="0"/>
              <a:t>=2&amp;</a:t>
            </a:r>
            <a:r>
              <a:rPr lang="cs-CZ" sz="1300" dirty="0" err="1" smtClean="0"/>
              <a:t>oq</a:t>
            </a:r>
            <a:r>
              <a:rPr lang="cs-CZ" sz="1300" dirty="0" smtClean="0"/>
              <a:t>=</a:t>
            </a:r>
            <a:r>
              <a:rPr lang="cs-CZ" sz="1300" dirty="0" err="1" smtClean="0"/>
              <a:t>ko</a:t>
            </a:r>
            <a:r>
              <a:rPr lang="cs-CZ" sz="1300" dirty="0" smtClean="0"/>
              <a:t>%C5%A1%C3%</a:t>
            </a:r>
            <a:r>
              <a:rPr lang="cs-CZ" sz="1300" dirty="0" err="1" smtClean="0"/>
              <a:t>ADk</a:t>
            </a:r>
            <a:r>
              <a:rPr lang="cs-CZ" sz="1300" dirty="0" smtClean="0"/>
              <a:t>&amp;</a:t>
            </a:r>
            <a:r>
              <a:rPr lang="cs-CZ" sz="1300" dirty="0" err="1" smtClean="0"/>
              <a:t>aq</a:t>
            </a:r>
            <a:r>
              <a:rPr lang="cs-CZ" sz="1300" dirty="0" smtClean="0"/>
              <a:t>=1&amp;</a:t>
            </a:r>
            <a:r>
              <a:rPr lang="cs-CZ" sz="1300" dirty="0" err="1" smtClean="0"/>
              <a:t>aqi</a:t>
            </a:r>
            <a:r>
              <a:rPr lang="cs-CZ" sz="1300" dirty="0" smtClean="0"/>
              <a:t>=g10&amp;</a:t>
            </a:r>
            <a:r>
              <a:rPr lang="cs-CZ" sz="1300" dirty="0" err="1" smtClean="0"/>
              <a:t>aql</a:t>
            </a:r>
            <a:r>
              <a:rPr lang="cs-CZ" sz="1300" dirty="0" smtClean="0"/>
              <a:t>=1&amp;</a:t>
            </a:r>
            <a:r>
              <a:rPr lang="cs-CZ" sz="1300" dirty="0" err="1" smtClean="0"/>
              <a:t>gs</a:t>
            </a:r>
            <a:r>
              <a:rPr lang="cs-CZ" sz="1300" dirty="0" smtClean="0"/>
              <a:t>_</a:t>
            </a:r>
            <a:r>
              <a:rPr lang="cs-CZ" sz="1300" dirty="0" err="1" smtClean="0"/>
              <a:t>sm</a:t>
            </a:r>
            <a:r>
              <a:rPr lang="cs-CZ" sz="1300" dirty="0" smtClean="0"/>
              <a:t>=c&amp;</a:t>
            </a:r>
            <a:r>
              <a:rPr lang="cs-CZ" sz="1300" dirty="0" err="1" smtClean="0"/>
              <a:t>gs</a:t>
            </a:r>
            <a:r>
              <a:rPr lang="cs-CZ" sz="1300" dirty="0" smtClean="0"/>
              <a:t>_</a:t>
            </a:r>
            <a:r>
              <a:rPr lang="cs-CZ" sz="1300" dirty="0" err="1" smtClean="0"/>
              <a:t>upl</a:t>
            </a:r>
            <a:r>
              <a:rPr lang="cs-CZ" sz="1300" dirty="0" smtClean="0"/>
              <a:t>=2268l3484l0l6130l5l5l0l0l0l0l312l1134l0.2.2.1l5l0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Užití:</a:t>
            </a:r>
            <a:br>
              <a:rPr lang="cs-CZ" dirty="0" smtClean="0"/>
            </a:br>
            <a:r>
              <a:rPr lang="cs-CZ" dirty="0" smtClean="0"/>
              <a:t>1.Společná práce na základě textu v učebnici</a:t>
            </a:r>
            <a:br>
              <a:rPr lang="cs-CZ" dirty="0" smtClean="0"/>
            </a:br>
            <a:r>
              <a:rPr lang="cs-CZ" dirty="0" smtClean="0"/>
              <a:t>2.Další hodinu jako písemné opakování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552728" cy="4464496"/>
          </a:xfrm>
        </p:spPr>
        <p:txBody>
          <a:bodyPr>
            <a:normAutofit fontScale="925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Miloslava Bucharová,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druhý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Prvouka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Roční období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Podzim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prvouka ve druhém ročníku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22843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157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Motiv systému Office</vt:lpstr>
      <vt:lpstr>Podzim</vt:lpstr>
      <vt:lpstr>Podzimní měsíce jsou září,říjen,listopad.  Podzim začíná 23. září.  Dny se pomalu zkracují a noci prodlužují.</vt:lpstr>
      <vt:lpstr>Prezentace aplikace PowerPoint</vt:lpstr>
      <vt:lpstr>Které ovoce u nás sklízíme na podzim? Udělej u něho hvězdičku.</vt:lpstr>
      <vt:lpstr>Prezentace aplikace PowerPoint</vt:lpstr>
      <vt:lpstr>Základní údaje o DUM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Veronika Biskupová</dc:creator>
  <cp:lastModifiedBy>Biskupová Veronika</cp:lastModifiedBy>
  <cp:revision>8</cp:revision>
  <dcterms:created xsi:type="dcterms:W3CDTF">2011-08-25T09:30:50Z</dcterms:created>
  <dcterms:modified xsi:type="dcterms:W3CDTF">2012-06-28T11:26:17Z</dcterms:modified>
</cp:coreProperties>
</file>