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3617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8000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224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3956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886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90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1324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0609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868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82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507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127BA-EC63-41D3-AD7E-670CCC96D6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38F60-99E7-4B92-84F7-0D8A18A99B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002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 smtClean="0"/>
              <a:t>VY_32_INOVACE_59_Leto</a:t>
            </a:r>
          </a:p>
          <a:p>
            <a:r>
              <a:rPr lang="cs-CZ" sz="4400" dirty="0" smtClean="0"/>
              <a:t>Prvouka  - 2.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76672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Léto začíná 21.června.</a:t>
            </a:r>
          </a:p>
          <a:p>
            <a:endParaRPr lang="cs-CZ" dirty="0"/>
          </a:p>
          <a:p>
            <a:r>
              <a:rPr lang="cs-CZ" dirty="0" smtClean="0"/>
              <a:t>Letní měsíce jsou červen,červenec a srpen.</a:t>
            </a:r>
          </a:p>
          <a:p>
            <a:endParaRPr lang="cs-CZ" dirty="0"/>
          </a:p>
          <a:p>
            <a:r>
              <a:rPr lang="cs-CZ" dirty="0" smtClean="0"/>
              <a:t>Den je dlouhý a noc krátká.</a:t>
            </a:r>
          </a:p>
          <a:p>
            <a:endParaRPr lang="cs-CZ" dirty="0"/>
          </a:p>
          <a:p>
            <a:r>
              <a:rPr lang="cs-CZ" dirty="0" smtClean="0"/>
              <a:t>Všichni se těšíme na letní prázdniny.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Léto začíná…………………………… .</a:t>
            </a:r>
          </a:p>
          <a:p>
            <a:endParaRPr lang="cs-CZ" dirty="0" smtClean="0"/>
          </a:p>
          <a:p>
            <a:r>
              <a:rPr lang="cs-CZ" dirty="0" smtClean="0"/>
              <a:t>Letní měsíce jsou ………..............................</a:t>
            </a:r>
          </a:p>
          <a:p>
            <a:pPr>
              <a:buNone/>
            </a:pPr>
            <a:r>
              <a:rPr lang="cs-CZ" dirty="0" smtClean="0"/>
              <a:t>     ……………………………………… 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Den je ……………………. a noc …………………… .</a:t>
            </a:r>
          </a:p>
          <a:p>
            <a:endParaRPr lang="cs-CZ" dirty="0" smtClean="0"/>
          </a:p>
          <a:p>
            <a:r>
              <a:rPr lang="cs-CZ" dirty="0" smtClean="0"/>
              <a:t>Všichni se těšíme </a:t>
            </a:r>
            <a:r>
              <a:rPr lang="cs-CZ" smtClean="0"/>
              <a:t>na …………………………….. 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vše, co patří do léta:</a:t>
            </a:r>
            <a:endParaRPr lang="cs-CZ" dirty="0"/>
          </a:p>
        </p:txBody>
      </p:sp>
      <p:pic>
        <p:nvPicPr>
          <p:cNvPr id="1026" name="Picture 2" descr="C:\Documents and Settings\veronika.SKOLA\Local Settings\Temporary Internet Files\Content.IE5\CBYKTHL3\MC90044043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3"/>
            <a:ext cx="936104" cy="1066252"/>
          </a:xfrm>
          <a:prstGeom prst="rect">
            <a:avLst/>
          </a:prstGeom>
          <a:noFill/>
        </p:spPr>
      </p:pic>
      <p:pic>
        <p:nvPicPr>
          <p:cNvPr id="1027" name="Picture 3" descr="C:\Documents and Settings\veronika.SKOLA\Local Settings\Temporary Internet Files\Content.IE5\A84KXQLU\MC90044040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484784"/>
            <a:ext cx="1299592" cy="1299592"/>
          </a:xfrm>
          <a:prstGeom prst="rect">
            <a:avLst/>
          </a:prstGeom>
          <a:noFill/>
        </p:spPr>
      </p:pic>
      <p:pic>
        <p:nvPicPr>
          <p:cNvPr id="1029" name="Picture 5" descr="C:\Documents and Settings\veronika.SKOLA\Local Settings\Temporary Internet Files\Content.IE5\24JL3ZOB\MP9004491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852936"/>
            <a:ext cx="1268760" cy="1268760"/>
          </a:xfrm>
          <a:prstGeom prst="rect">
            <a:avLst/>
          </a:prstGeom>
          <a:noFill/>
        </p:spPr>
      </p:pic>
      <p:pic>
        <p:nvPicPr>
          <p:cNvPr id="1030" name="Picture 6" descr="C:\Documents and Settings\veronika.SKOLA\Local Settings\Temporary Internet Files\Content.IE5\N277TEXH\MP90022770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1340768"/>
            <a:ext cx="1828800" cy="1194816"/>
          </a:xfrm>
          <a:prstGeom prst="rect">
            <a:avLst/>
          </a:prstGeom>
          <a:noFill/>
        </p:spPr>
      </p:pic>
      <p:pic>
        <p:nvPicPr>
          <p:cNvPr id="1032" name="Picture 8" descr="C:\Documents and Settings\veronika.SKOLA\Local Settings\Temporary Internet Files\Content.IE5\YLGKW026\MP9003828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5013176"/>
            <a:ext cx="2217846" cy="1584176"/>
          </a:xfrm>
          <a:prstGeom prst="rect">
            <a:avLst/>
          </a:prstGeom>
          <a:noFill/>
        </p:spPr>
      </p:pic>
      <p:pic>
        <p:nvPicPr>
          <p:cNvPr id="1033" name="Picture 9" descr="C:\Documents and Settings\veronika.SKOLA\Local Settings\Temporary Internet Files\Content.IE5\37WQWI0K\MC9001916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797152"/>
            <a:ext cx="1012553" cy="970691"/>
          </a:xfrm>
          <a:prstGeom prst="rect">
            <a:avLst/>
          </a:prstGeom>
          <a:noFill/>
        </p:spPr>
      </p:pic>
      <p:pic>
        <p:nvPicPr>
          <p:cNvPr id="1034" name="Picture 10" descr="C:\Documents and Settings\veronika.SKOLA\Local Settings\Temporary Internet Files\Content.IE5\21OST0I9\MP90039887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3140968"/>
            <a:ext cx="1814602" cy="1296144"/>
          </a:xfrm>
          <a:prstGeom prst="rect">
            <a:avLst/>
          </a:prstGeom>
          <a:noFill/>
        </p:spPr>
      </p:pic>
      <p:pic>
        <p:nvPicPr>
          <p:cNvPr id="1036" name="Picture 12" descr="C:\Documents and Settings\veronika.SKOLA\Local Settings\Temporary Internet Files\Content.IE5\HX78RG9J\MC90023737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07704" y="4725144"/>
            <a:ext cx="1787585" cy="1434225"/>
          </a:xfrm>
          <a:prstGeom prst="rect">
            <a:avLst/>
          </a:prstGeom>
          <a:noFill/>
        </p:spPr>
      </p:pic>
      <p:pic>
        <p:nvPicPr>
          <p:cNvPr id="1037" name="Picture 13" descr="C:\Documents and Settings\veronika.SKOLA\Local Settings\Temporary Internet Files\Content.IE5\N277TEXH\MP90040896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75856" y="2996952"/>
            <a:ext cx="2339752" cy="1561053"/>
          </a:xfrm>
          <a:prstGeom prst="rect">
            <a:avLst/>
          </a:prstGeom>
          <a:noFill/>
        </p:spPr>
      </p:pic>
      <p:pic>
        <p:nvPicPr>
          <p:cNvPr id="1038" name="Picture 14" descr="C:\Documents and Settings\veronika.SKOLA\Local Settings\Temporary Internet Files\Content.IE5\A84KXQLU\MC90033590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355976" y="5229200"/>
            <a:ext cx="1006985" cy="1052736"/>
          </a:xfrm>
          <a:prstGeom prst="rect">
            <a:avLst/>
          </a:prstGeom>
          <a:noFill/>
        </p:spPr>
      </p:pic>
      <p:sp>
        <p:nvSpPr>
          <p:cNvPr id="17" name="Elipsa 16"/>
          <p:cNvSpPr/>
          <p:nvPr/>
        </p:nvSpPr>
        <p:spPr>
          <a:xfrm>
            <a:off x="2051720" y="2132856"/>
            <a:ext cx="72008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11560" y="5517232"/>
            <a:ext cx="72008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588224" y="2204864"/>
            <a:ext cx="72008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364088" y="4221088"/>
            <a:ext cx="72008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956376" y="5877272"/>
            <a:ext cx="72008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dirty="0" err="1" smtClean="0"/>
              <a:t>Mülhauserová</a:t>
            </a:r>
            <a:r>
              <a:rPr lang="cs-CZ" dirty="0" smtClean="0"/>
              <a:t> H., Svobodová </a:t>
            </a:r>
            <a:r>
              <a:rPr lang="cs-CZ" dirty="0" err="1" smtClean="0"/>
              <a:t>J.</a:t>
            </a:r>
            <a:r>
              <a:rPr lang="cs-CZ" i="1" dirty="0" err="1" smtClean="0"/>
              <a:t>Prvouka</a:t>
            </a:r>
            <a:r>
              <a:rPr lang="cs-CZ" i="1" dirty="0" smtClean="0"/>
              <a:t> 2</a:t>
            </a:r>
            <a:r>
              <a:rPr lang="cs-CZ" dirty="0" smtClean="0"/>
              <a:t> Brno: Nová škola s.r.o. 2006.</a:t>
            </a:r>
          </a:p>
          <a:p>
            <a:r>
              <a:rPr lang="cs-CZ" dirty="0" smtClean="0"/>
              <a:t>ISBN </a:t>
            </a:r>
            <a:r>
              <a:rPr lang="cs-CZ" dirty="0" smtClean="0"/>
              <a:t>80-7289-034-4</a:t>
            </a:r>
          </a:p>
          <a:p>
            <a:r>
              <a:rPr lang="cs-CZ" dirty="0" smtClean="0"/>
              <a:t>www.microsoft.office.com</a:t>
            </a: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exty vlastní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Užití:</a:t>
            </a:r>
            <a:br>
              <a:rPr lang="cs-CZ" dirty="0" smtClean="0"/>
            </a:br>
            <a:r>
              <a:rPr lang="cs-CZ" dirty="0" smtClean="0"/>
              <a:t>1.Společná práce na základě textu v učebnici</a:t>
            </a:r>
            <a:br>
              <a:rPr lang="cs-CZ" dirty="0" smtClean="0"/>
            </a:br>
            <a:r>
              <a:rPr lang="cs-CZ" dirty="0" smtClean="0"/>
              <a:t>2.Další hodinu jako písemné opakování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druhý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Roční období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Léto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prvouka ve druhém ročníku 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9246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194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Motiv systému Office</vt:lpstr>
      <vt:lpstr>Léto</vt:lpstr>
      <vt:lpstr>Léto</vt:lpstr>
      <vt:lpstr>Doplňte věty.</vt:lpstr>
      <vt:lpstr>Zakroužkuj vše, co patří do léta:</vt:lpstr>
      <vt:lpstr>Prezentace aplikace PowerPoint</vt:lpstr>
      <vt:lpstr>Základní údaje o DUM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Léto</dc:title>
  <dc:creator>Veronika Biskupová</dc:creator>
  <cp:lastModifiedBy>User</cp:lastModifiedBy>
  <cp:revision>10</cp:revision>
  <dcterms:created xsi:type="dcterms:W3CDTF">2011-08-25T10:00:09Z</dcterms:created>
  <dcterms:modified xsi:type="dcterms:W3CDTF">2012-06-28T16:33:48Z</dcterms:modified>
</cp:coreProperties>
</file>