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8" r:id="rId6"/>
    <p:sldId id="260" r:id="rId7"/>
    <p:sldId id="259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8390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5561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1116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8794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3688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9824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1113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7543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5003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2360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1493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721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0140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605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2195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4963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11263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1024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9489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3282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7221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541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45F0B-0ED6-4A1A-A480-1440D8CAA74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34264-86A2-4FE2-B021-57C14DDED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259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648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 smtClean="0"/>
              <a:t>VY_32_INOVACE_60_Zima</a:t>
            </a:r>
          </a:p>
          <a:p>
            <a:r>
              <a:rPr lang="cs-CZ" sz="4400" dirty="0" smtClean="0"/>
              <a:t>Prvouka  - 2.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76672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21. prosince začíná zima.</a:t>
            </a:r>
          </a:p>
          <a:p>
            <a:endParaRPr lang="cs-CZ" dirty="0"/>
          </a:p>
          <a:p>
            <a:r>
              <a:rPr lang="cs-CZ" dirty="0" smtClean="0"/>
              <a:t>Je to den zimního slunovratu.</a:t>
            </a:r>
          </a:p>
          <a:p>
            <a:endParaRPr lang="cs-CZ" dirty="0"/>
          </a:p>
          <a:p>
            <a:r>
              <a:rPr lang="cs-CZ" dirty="0" smtClean="0"/>
              <a:t>Den je nejkratší,noc nejdelší.</a:t>
            </a:r>
          </a:p>
          <a:p>
            <a:endParaRPr lang="cs-CZ" dirty="0"/>
          </a:p>
          <a:p>
            <a:r>
              <a:rPr lang="cs-CZ" dirty="0" smtClean="0"/>
              <a:t>Zimní měsíce jsou prosinec,leden únor.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sz="3600" dirty="0" smtClean="0"/>
              <a:t>Doplňte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21. prosince začíná </a:t>
            </a:r>
            <a:r>
              <a:rPr lang="cs-CZ" dirty="0" smtClean="0"/>
              <a:t>………………..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Je to den ………………………………….. slunovratu.</a:t>
            </a:r>
          </a:p>
          <a:p>
            <a:endParaRPr lang="cs-CZ" dirty="0" smtClean="0"/>
          </a:p>
          <a:p>
            <a:r>
              <a:rPr lang="cs-CZ" dirty="0" smtClean="0"/>
              <a:t>Den je ………………………………..,noc………………… .</a:t>
            </a:r>
          </a:p>
          <a:p>
            <a:endParaRPr lang="cs-CZ" dirty="0" smtClean="0"/>
          </a:p>
          <a:p>
            <a:r>
              <a:rPr lang="cs-CZ" dirty="0" smtClean="0"/>
              <a:t>Zimní měsíce jsou ……………………………………….. 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 která zvířata se u nás musejí v zimě myslivci starat? /zakroužkuj/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koza			pes                   srna</a:t>
            </a:r>
          </a:p>
          <a:p>
            <a:endParaRPr lang="cs-CZ" dirty="0" smtClean="0"/>
          </a:p>
          <a:p>
            <a:r>
              <a:rPr lang="cs-CZ" dirty="0" smtClean="0"/>
              <a:t>          králík domácí		jelen</a:t>
            </a:r>
          </a:p>
          <a:p>
            <a:endParaRPr lang="cs-CZ" dirty="0" smtClean="0"/>
          </a:p>
          <a:p>
            <a:r>
              <a:rPr lang="cs-CZ" dirty="0" smtClean="0"/>
              <a:t>bažant		zajíc			vlaštovka</a:t>
            </a:r>
          </a:p>
          <a:p>
            <a:endParaRPr lang="cs-CZ" dirty="0" smtClean="0"/>
          </a:p>
          <a:p>
            <a:pPr lvl="1">
              <a:buNone/>
            </a:pPr>
            <a:r>
              <a:rPr lang="cs-CZ" dirty="0" smtClean="0"/>
              <a:t>		daněk		kočka domácí</a:t>
            </a:r>
            <a:r>
              <a:rPr lang="cs-CZ" smtClean="0"/>
              <a:t>	morče</a:t>
            </a:r>
            <a:r>
              <a:rPr lang="cs-CZ" dirty="0" smtClean="0"/>
              <a:t>		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dirty="0" err="1" smtClean="0"/>
              <a:t>Mülhauserová</a:t>
            </a:r>
            <a:r>
              <a:rPr lang="cs-CZ" dirty="0" smtClean="0"/>
              <a:t> H., Svobodová </a:t>
            </a:r>
            <a:r>
              <a:rPr lang="cs-CZ" dirty="0" err="1" smtClean="0"/>
              <a:t>J.</a:t>
            </a:r>
            <a:r>
              <a:rPr lang="cs-CZ" i="1" dirty="0" err="1" smtClean="0"/>
              <a:t>Prvouka</a:t>
            </a:r>
            <a:r>
              <a:rPr lang="cs-CZ" i="1" dirty="0" smtClean="0"/>
              <a:t> 2</a:t>
            </a:r>
            <a:r>
              <a:rPr lang="cs-CZ" dirty="0" smtClean="0"/>
              <a:t> Brno: Nová škola s.r.o. 2006. </a:t>
            </a:r>
            <a:endParaRPr lang="cs-CZ" smtClean="0"/>
          </a:p>
          <a:p>
            <a:r>
              <a:rPr lang="cs-CZ" smtClean="0"/>
              <a:t>ISBN 80-7289-034-4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Užití:</a:t>
            </a:r>
            <a:br>
              <a:rPr lang="cs-CZ" smtClean="0"/>
            </a:br>
            <a:r>
              <a:rPr lang="cs-CZ" smtClean="0"/>
              <a:t>1.Společná práce na základě textu v učebnici</a:t>
            </a:r>
            <a:br>
              <a:rPr lang="cs-CZ" smtClean="0"/>
            </a:br>
            <a:r>
              <a:rPr lang="cs-CZ" smtClean="0"/>
              <a:t>2.Další hodinu jako písemné opakování</a:t>
            </a:r>
            <a:br>
              <a:rPr lang="cs-CZ" smtClean="0"/>
            </a:b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druhý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 období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Zima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ve druhém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267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2701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205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sady Office</vt:lpstr>
      <vt:lpstr>Motiv systému Office</vt:lpstr>
      <vt:lpstr>1_Motiv systému Office</vt:lpstr>
      <vt:lpstr>Zima</vt:lpstr>
      <vt:lpstr>Zima</vt:lpstr>
      <vt:lpstr>Doplňte.</vt:lpstr>
      <vt:lpstr>O která zvířata se u nás musejí v zimě myslivci starat? /zakroužkuj/</vt:lpstr>
      <vt:lpstr>Prezentace aplikace PowerPoint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Veronika Biskupová</dc:creator>
  <cp:lastModifiedBy>Biskupová Veronika</cp:lastModifiedBy>
  <cp:revision>6</cp:revision>
  <dcterms:created xsi:type="dcterms:W3CDTF">2011-08-25T10:14:26Z</dcterms:created>
  <dcterms:modified xsi:type="dcterms:W3CDTF">2012-06-28T11:23:41Z</dcterms:modified>
</cp:coreProperties>
</file>