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commentAuthors.xml" ContentType="application/vnd.openxmlformats-officedocument.presentationml.commentAuthors+xml"/>
  <Override PartName="/ppt/slideLayouts/slideLayout10.xml" ContentType="application/vnd.openxmlformats-officedocument.presentationml.slideLayout+xml"/>
  <Override PartName="/ppt/comments/comment1.xml" ContentType="application/vnd.openxmlformats-officedocument.presentationml.comments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57" r:id="rId3"/>
    <p:sldId id="258" r:id="rId4"/>
    <p:sldId id="259" r:id="rId5"/>
    <p:sldId id="260" r:id="rId6"/>
    <p:sldId id="261" r:id="rId7"/>
    <p:sldId id="262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="" xmlns:p14="http://schemas.microsoft.com/office/powerpoint/2010/main">
        <p14:section name="Výchozí oddíl" id="{B64F8CFD-3CFE-4767-871E-2D973D44B513}">
          <p14:sldIdLst>
            <p14:sldId id="256"/>
          </p14:sldIdLst>
        </p14:section>
        <p14:section name="Oddíl bez názvu" id="{E5AA4EAD-2ADF-4811-B307-ECE4154081B2}">
          <p14:sldIdLst/>
        </p14:section>
        <p14:section name="Oddíl bez názvu" id="{402D392F-215B-4676-A0C5-88F735E781B4}">
          <p14:sldIdLst>
            <p14:sldId id="257"/>
            <p14:sldId id="258"/>
            <p14:sldId id="259"/>
            <p14:sldId id="260"/>
            <p14:sldId id="261"/>
            <p14:sldId id="262"/>
          </p14:sldIdLst>
        </p14:section>
      </p14:section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Dan" initials="D" lastIdx="1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commentAuthors" Target="commentAuthor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0" dt="2012-01-04T16:41:48.089" idx="1">
    <p:pos x="5599" y="119"/>
    <p:text/>
  </p:cm>
</p:cmLst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09F959-99EA-4798-84B2-90858AF5D538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E847E7-A419-4C40-95BB-2721064E2BD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20878807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09F959-99EA-4798-84B2-90858AF5D538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E847E7-A419-4C40-95BB-2721064E2BD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5028504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09F959-99EA-4798-84B2-90858AF5D538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E847E7-A419-4C40-95BB-2721064E2BD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0515119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09F959-99EA-4798-84B2-90858AF5D538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E847E7-A419-4C40-95BB-2721064E2BD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99441984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09F959-99EA-4798-84B2-90858AF5D538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E847E7-A419-4C40-95BB-2721064E2BD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1930210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09F959-99EA-4798-84B2-90858AF5D538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E847E7-A419-4C40-95BB-2721064E2BD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33861218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09F959-99EA-4798-84B2-90858AF5D538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E847E7-A419-4C40-95BB-2721064E2BD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32045789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09F959-99EA-4798-84B2-90858AF5D538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E847E7-A419-4C40-95BB-2721064E2BD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8294375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09F959-99EA-4798-84B2-90858AF5D538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E847E7-A419-4C40-95BB-2721064E2BD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15191982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09F959-99EA-4798-84B2-90858AF5D538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E847E7-A419-4C40-95BB-2721064E2BD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676932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09F959-99EA-4798-84B2-90858AF5D538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E847E7-A419-4C40-95BB-2721064E2BD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5328656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109F959-99EA-4798-84B2-90858AF5D538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6E847E7-A419-4C40-95BB-2721064E2BD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560917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comments" Target="../comments/comment1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7" Type="http://schemas.openxmlformats.org/officeDocument/2006/relationships/image" Target="../media/image12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wmf"/><Relationship Id="rId5" Type="http://schemas.openxmlformats.org/officeDocument/2006/relationships/image" Target="../media/image10.wmf"/><Relationship Id="rId4" Type="http://schemas.openxmlformats.org/officeDocument/2006/relationships/image" Target="../media/image9.wmf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79512" y="188640"/>
            <a:ext cx="8784976" cy="649523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2" name="TextovéPole 11"/>
          <p:cNvSpPr txBox="1"/>
          <p:nvPr/>
        </p:nvSpPr>
        <p:spPr>
          <a:xfrm>
            <a:off x="1691680" y="5301208"/>
            <a:ext cx="68407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Skloňování podstatných jmen, pádové otázky</a:t>
            </a:r>
            <a:endParaRPr lang="cs-CZ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411760" y="5805264"/>
            <a:ext cx="60486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Prezentace  skloňování podstatných jmen, konkrétní příklady skloňování, práce s pádovými otázkami</a:t>
            </a:r>
            <a:endParaRPr lang="cs-CZ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347864" y="4725144"/>
            <a:ext cx="15841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Březen  2012</a:t>
            </a:r>
            <a:endParaRPr lang="cs-CZ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1907704" y="4221088"/>
            <a:ext cx="14401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3. ročník</a:t>
            </a:r>
            <a:endParaRPr lang="cs-CZ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2411760" y="3645024"/>
            <a:ext cx="41044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Český jazyk</a:t>
            </a:r>
            <a:endParaRPr lang="cs-CZ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3131840" y="3121536"/>
            <a:ext cx="58326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VY_32_INOVACE_1A_13_PODSTATNÁ JMÉNA - PÁDY</a:t>
            </a:r>
            <a:endParaRPr lang="cs-CZ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1691680" y="2581012"/>
            <a:ext cx="3600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Mgr. Pavlína Petrová</a:t>
            </a:r>
            <a:endParaRPr lang="cs-CZ" b="1" dirty="0"/>
          </a:p>
        </p:txBody>
      </p:sp>
    </p:spTree>
    <p:extLst>
      <p:ext uri="{BB962C8B-B14F-4D97-AF65-F5344CB8AC3E}">
        <p14:creationId xmlns="" xmlns:p14="http://schemas.microsoft.com/office/powerpoint/2010/main" val="312559111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PÁDOVÉ 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4525963"/>
          </a:xfr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1. PÁD  -   KDO  CO?</a:t>
            </a:r>
            <a:br>
              <a:rPr lang="cs-CZ" dirty="0" smtClean="0"/>
            </a:br>
            <a:r>
              <a:rPr lang="cs-CZ" dirty="0" smtClean="0"/>
              <a:t>2. PÁD  -   KOHO  ČEHO?</a:t>
            </a:r>
            <a:br>
              <a:rPr lang="cs-CZ" dirty="0" smtClean="0"/>
            </a:br>
            <a:r>
              <a:rPr lang="cs-CZ" dirty="0" smtClean="0"/>
              <a:t>3. PÁD  -   KOMU  ČEMU?</a:t>
            </a:r>
            <a:br>
              <a:rPr lang="cs-CZ" dirty="0" smtClean="0"/>
            </a:br>
            <a:r>
              <a:rPr lang="cs-CZ" dirty="0" smtClean="0"/>
              <a:t>4. PÁD  -   KOHO  CO?</a:t>
            </a:r>
            <a:br>
              <a:rPr lang="cs-CZ" dirty="0" smtClean="0"/>
            </a:br>
            <a:r>
              <a:rPr lang="cs-CZ" dirty="0" smtClean="0"/>
              <a:t>5. PÁD  -   OSLOVUJEME  VOLÁME</a:t>
            </a:r>
            <a:br>
              <a:rPr lang="cs-CZ" dirty="0" smtClean="0"/>
            </a:br>
            <a:r>
              <a:rPr lang="cs-CZ" dirty="0" smtClean="0"/>
              <a:t>6. PÁD  -   O  KOM?  O ČEM?</a:t>
            </a:r>
            <a:br>
              <a:rPr lang="cs-CZ" dirty="0" smtClean="0"/>
            </a:br>
            <a:r>
              <a:rPr lang="cs-CZ" dirty="0" smtClean="0"/>
              <a:t>7. PÁD  -    S  KÝM?  S ČÍM?</a:t>
            </a:r>
            <a:br>
              <a:rPr lang="cs-CZ" dirty="0" smtClean="0"/>
            </a:b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893117904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4" dur="2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PODSTATNÁ JMÉNA  SKLOŇUJEME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1. PÁD                 HRAD</a:t>
            </a:r>
            <a:br>
              <a:rPr lang="cs-CZ" dirty="0" smtClean="0"/>
            </a:br>
            <a:r>
              <a:rPr lang="cs-CZ" dirty="0" smtClean="0"/>
              <a:t>2. PÁD                 HRADU</a:t>
            </a:r>
            <a:br>
              <a:rPr lang="cs-CZ" dirty="0" smtClean="0"/>
            </a:br>
            <a:r>
              <a:rPr lang="cs-CZ" dirty="0" smtClean="0"/>
              <a:t>3. PÁD                 HRADU</a:t>
            </a:r>
            <a:br>
              <a:rPr lang="cs-CZ" dirty="0" smtClean="0"/>
            </a:br>
            <a:r>
              <a:rPr lang="cs-CZ" dirty="0" smtClean="0"/>
              <a:t>4. PÁD                 HRAD</a:t>
            </a:r>
            <a:br>
              <a:rPr lang="cs-CZ" dirty="0" smtClean="0"/>
            </a:br>
            <a:r>
              <a:rPr lang="cs-CZ" dirty="0" smtClean="0"/>
              <a:t>5. PÁD                 HRADE!</a:t>
            </a:r>
            <a:br>
              <a:rPr lang="cs-CZ" dirty="0" smtClean="0"/>
            </a:br>
            <a:r>
              <a:rPr lang="cs-CZ" dirty="0" smtClean="0"/>
              <a:t>6. PÁD             O HRADU</a:t>
            </a:r>
            <a:br>
              <a:rPr lang="cs-CZ" dirty="0" smtClean="0"/>
            </a:br>
            <a:r>
              <a:rPr lang="cs-CZ" dirty="0" smtClean="0"/>
              <a:t>7. PÁD             S  HRADEM</a:t>
            </a:r>
            <a:endParaRPr lang="cs-CZ" dirty="0"/>
          </a:p>
        </p:txBody>
      </p:sp>
      <p:pic>
        <p:nvPicPr>
          <p:cNvPr id="1026" name="Picture 2" descr="C:\Users\Dan\AppData\Local\Microsoft\Windows\Temporary Internet Files\Content.IE5\3OQHUXC3\MC90041569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2060848"/>
            <a:ext cx="2294732" cy="229227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28867027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r>
              <a:rPr lang="cs-CZ" dirty="0" smtClean="0"/>
              <a:t>VYSKLOŇUJ  SLOVA PODLE OBRÁZKŮ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91814" y="1556792"/>
            <a:ext cx="8772674" cy="5040560"/>
          </a:xfrm>
          <a:solidFill>
            <a:schemeClr val="accent1"/>
          </a:solidFill>
        </p:spPr>
        <p:txBody>
          <a:bodyPr/>
          <a:lstStyle/>
          <a:p>
            <a:endParaRPr lang="cs-CZ" dirty="0"/>
          </a:p>
        </p:txBody>
      </p:sp>
      <p:pic>
        <p:nvPicPr>
          <p:cNvPr id="2050" name="Picture 2" descr="C:\Users\Dan\AppData\Local\Microsoft\Windows\Temporary Internet Files\Content.IE5\RY9JSJ4O\MP90044480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700808"/>
            <a:ext cx="2763986" cy="3417367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Dan\AppData\Local\Microsoft\Windows\Temporary Internet Files\Content.IE5\3OQHUXC3\MC90042814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4" y="3342621"/>
            <a:ext cx="1224136" cy="244827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Dan\AppData\Local\Microsoft\Windows\Temporary Internet Files\Content.IE5\WRU6HP1P\MC900441736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2204864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39516940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9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dirty="0" smtClean="0"/>
              <a:t>DO SEŠITU  VYSKLOŇUJ SLOVO  KOBYLA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1. PÁD</a:t>
            </a:r>
            <a:br>
              <a:rPr lang="cs-CZ" dirty="0" smtClean="0"/>
            </a:br>
            <a:r>
              <a:rPr lang="cs-CZ" dirty="0" smtClean="0"/>
              <a:t>2. PÁD</a:t>
            </a:r>
            <a:br>
              <a:rPr lang="cs-CZ" dirty="0" smtClean="0"/>
            </a:br>
            <a:r>
              <a:rPr lang="cs-CZ" dirty="0" smtClean="0"/>
              <a:t>3. PÁD</a:t>
            </a:r>
            <a:br>
              <a:rPr lang="cs-CZ" dirty="0" smtClean="0"/>
            </a:br>
            <a:r>
              <a:rPr lang="cs-CZ" dirty="0" smtClean="0"/>
              <a:t>4. PÁD</a:t>
            </a:r>
            <a:br>
              <a:rPr lang="cs-CZ" dirty="0" smtClean="0"/>
            </a:br>
            <a:r>
              <a:rPr lang="cs-CZ" dirty="0" smtClean="0"/>
              <a:t>5. PÁD</a:t>
            </a:r>
            <a:br>
              <a:rPr lang="cs-CZ" dirty="0" smtClean="0"/>
            </a:br>
            <a:r>
              <a:rPr lang="cs-CZ" dirty="0" smtClean="0"/>
              <a:t>6. PÁD</a:t>
            </a:r>
            <a:br>
              <a:rPr lang="cs-CZ" dirty="0" smtClean="0"/>
            </a:br>
            <a:r>
              <a:rPr lang="cs-CZ" dirty="0" smtClean="0"/>
              <a:t>7. PÁD</a:t>
            </a:r>
            <a:endParaRPr lang="cs-CZ" dirty="0"/>
          </a:p>
        </p:txBody>
      </p:sp>
      <p:pic>
        <p:nvPicPr>
          <p:cNvPr id="3078" name="Picture 6" descr="C:\Users\Dan\AppData\Local\Microsoft\Windows\Temporary Internet Files\Content.IE5\3OQHUXC3\MP90017866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1556792"/>
            <a:ext cx="2432050" cy="36576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18226215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1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3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4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ZKONTROLUJ  </a:t>
            </a:r>
            <a:r>
              <a:rPr lang="cs-CZ" dirty="0" smtClean="0"/>
              <a:t>SI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772816"/>
            <a:ext cx="8229600" cy="4525963"/>
          </a:xfrm>
        </p:spPr>
        <p:txBody>
          <a:bodyPr/>
          <a:lstStyle/>
          <a:p>
            <a:r>
              <a:rPr lang="cs-CZ" dirty="0" smtClean="0"/>
              <a:t>1. PÁD     KOBYLA</a:t>
            </a:r>
            <a:br>
              <a:rPr lang="cs-CZ" dirty="0" smtClean="0"/>
            </a:br>
            <a:r>
              <a:rPr lang="cs-CZ" dirty="0" smtClean="0"/>
              <a:t>2. PÁD     KOBYLY</a:t>
            </a:r>
            <a:br>
              <a:rPr lang="cs-CZ" dirty="0" smtClean="0"/>
            </a:br>
            <a:r>
              <a:rPr lang="cs-CZ" dirty="0" smtClean="0"/>
              <a:t>3. PÁD     KOBYLE</a:t>
            </a:r>
            <a:br>
              <a:rPr lang="cs-CZ" dirty="0" smtClean="0"/>
            </a:br>
            <a:r>
              <a:rPr lang="cs-CZ" dirty="0" smtClean="0"/>
              <a:t>4. PÁD     KOBYLU</a:t>
            </a:r>
            <a:br>
              <a:rPr lang="cs-CZ" dirty="0" smtClean="0"/>
            </a:br>
            <a:r>
              <a:rPr lang="cs-CZ" dirty="0" smtClean="0"/>
              <a:t>5. PÁD     KOBYLO!</a:t>
            </a:r>
            <a:br>
              <a:rPr lang="cs-CZ" dirty="0" smtClean="0"/>
            </a:br>
            <a:r>
              <a:rPr lang="cs-CZ" dirty="0" smtClean="0"/>
              <a:t>6. PÁD     O  KOBYLE</a:t>
            </a:r>
            <a:br>
              <a:rPr lang="cs-CZ" dirty="0" smtClean="0"/>
            </a:br>
            <a:r>
              <a:rPr lang="cs-CZ" dirty="0" smtClean="0"/>
              <a:t>7. PÁD     S  KOBYLOU</a:t>
            </a:r>
            <a:endParaRPr lang="cs-CZ" dirty="0"/>
          </a:p>
        </p:txBody>
      </p:sp>
      <p:pic>
        <p:nvPicPr>
          <p:cNvPr id="4098" name="Picture 2" descr="C:\Users\Dan\AppData\Local\Microsoft\Windows\Temporary Internet Files\Content.IE5\3OQHUXC3\MP90017866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38478" y="1609304"/>
            <a:ext cx="2432050" cy="36576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15746640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JAK SE TI ÚKOL PODAŘIL?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122" name="Picture 2" descr="C:\Users\Dan\AppData\Local\Microsoft\Windows\Temporary Internet Files\Content.IE5\WRU6HP1P\MC90043438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2105297"/>
            <a:ext cx="1809750" cy="183197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Users\Dan\AppData\Local\Microsoft\Windows\Temporary Internet Files\Content.IE5\FOATBRJ5\MC90043437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4293096"/>
            <a:ext cx="1870075" cy="167957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C:\Users\Dan\AppData\Local\Microsoft\Windows\Temporary Internet Files\Content.IE5\FOATBRJ5\MC90043439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2016397"/>
            <a:ext cx="1885950" cy="192087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5" name="Picture 5" descr="C:\Users\Dan\AppData\Local\Microsoft\Windows\Temporary Internet Files\Content.IE5\3OQHUXC3\MC900434375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35738" y="4113213"/>
            <a:ext cx="1797050" cy="167957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C:\Users\Dan\AppData\Local\Microsoft\Windows\Temporary Internet Files\Content.IE5\3OQHUXC3\MC900437803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9920" y="4204195"/>
            <a:ext cx="1860550" cy="185737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7" name="Picture 7" descr="C:\Users\Dan\AppData\Local\Microsoft\Windows\Temporary Internet Files\Content.IE5\FOATBRJ5\MC900437791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2225946"/>
            <a:ext cx="1831975" cy="150177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42347765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4" dur="2000"/>
                                        <p:tgtEl>
                                          <p:spTgt spid="51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8" dur="20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51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1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8" dur="2000" fill="hold"/>
                                        <p:tgtEl>
                                          <p:spTgt spid="512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51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ZDROJ:  OBRÁZKY </a:t>
            </a:r>
            <a:r>
              <a:rPr lang="cs-CZ" dirty="0" smtClean="0"/>
              <a:t>– www.office.</a:t>
            </a:r>
            <a:r>
              <a:rPr lang="cs-CZ" dirty="0" err="1" smtClean="0"/>
              <a:t>microsoft.com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36</TotalTime>
  <Words>79</Words>
  <Application>Microsoft Office PowerPoint</Application>
  <PresentationFormat>Předvádění na obrazovce (4:3)</PresentationFormat>
  <Paragraphs>18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Snímek 1</vt:lpstr>
      <vt:lpstr>PÁDOVÉ OTÁZKY</vt:lpstr>
      <vt:lpstr>PODSTATNÁ JMÉNA  SKLOŇUJEME</vt:lpstr>
      <vt:lpstr>VYSKLOŇUJ  SLOVA PODLE OBRÁZKŮ</vt:lpstr>
      <vt:lpstr>DO SEŠITU  VYSKLOŇUJ SLOVO  KOBYLA</vt:lpstr>
      <vt:lpstr>ZKONTROLUJ  SI</vt:lpstr>
      <vt:lpstr>JAK SE TI ÚKOL PODAŘIL?</vt:lpstr>
      <vt:lpstr>Snímek 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Dan</dc:creator>
  <cp:lastModifiedBy>Dum</cp:lastModifiedBy>
  <cp:revision>10</cp:revision>
  <dcterms:created xsi:type="dcterms:W3CDTF">2012-03-22T16:48:59Z</dcterms:created>
  <dcterms:modified xsi:type="dcterms:W3CDTF">2012-06-28T14:45:38Z</dcterms:modified>
</cp:coreProperties>
</file>