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n" initials="D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7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1-04T16:41:48.089" idx="1">
    <p:pos x="5599" y="119"/>
    <p:text/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2930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0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937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5047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1539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82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845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0757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3416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5646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7504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5C6D1-13AC-4408-B2F2-D5899400865B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1ABE34-6512-4963-A062-413239701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338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1520" y="188640"/>
            <a:ext cx="8638096" cy="649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691680" y="5301208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 vyjmenovaných slov po B – konkrétní věty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87727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jednotlivých problémových vět ve vyjmenovaných slovech po B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472514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Leden 2012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42210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ročník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371703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1409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VY_32_INOVACE_1A_07_VYJMENOVANÁ </a:t>
            </a:r>
            <a:r>
              <a:rPr lang="cs-CZ" b="1" dirty="0" smtClean="0"/>
              <a:t>SLOVA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26004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Pavlína Petrová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41047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9663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procvičování vyjmenovaných slov po b</a:t>
            </a:r>
            <a:endParaRPr lang="cs-CZ" dirty="0"/>
          </a:p>
        </p:txBody>
      </p:sp>
      <p:pic>
        <p:nvPicPr>
          <p:cNvPr id="8194" name="Picture 2" descr="C:\Users\Dan\AppData\Local\Microsoft\Windows\Temporary Internet Files\Content.IE5\41DX7MSA\MP900439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0313" y="2120900"/>
            <a:ext cx="6400800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135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PAMATUJ 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TATÍNEK PŘIBIL NA STĚNU HŘEBÍK PRO NOVÝ OBRAZ.</a:t>
            </a:r>
            <a:endParaRPr lang="cs-CZ" dirty="0"/>
          </a:p>
        </p:txBody>
      </p:sp>
      <p:pic>
        <p:nvPicPr>
          <p:cNvPr id="1026" name="Picture 2" descr="C:\Program Files (x86)\Microsoft Office\MEDIA\CAGCAT10\j01997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225" y="3211513"/>
            <a:ext cx="1770063" cy="173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52058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1000" y="836712"/>
            <a:ext cx="8229600" cy="1143000"/>
          </a:xfrm>
        </p:spPr>
        <p:txBody>
          <a:bodyPr/>
          <a:lstStyle/>
          <a:p>
            <a:r>
              <a:rPr lang="cs-CZ" dirty="0" smtClean="0"/>
              <a:t>DO TŘÍDY NÁM PŘIBYL NOVÝ ŽÁK.</a:t>
            </a:r>
            <a:endParaRPr lang="cs-CZ" dirty="0"/>
          </a:p>
        </p:txBody>
      </p:sp>
      <p:pic>
        <p:nvPicPr>
          <p:cNvPr id="3074" name="Picture 2" descr="C:\Users\Dan\AppData\Local\Microsoft\Windows\Temporary Internet Files\Content.IE5\JAIOE5DE\MP900439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519072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85735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 ODBILY DVANÁCT HODIN.</a:t>
            </a:r>
            <a:endParaRPr lang="cs-CZ" dirty="0"/>
          </a:p>
        </p:txBody>
      </p:sp>
      <p:pic>
        <p:nvPicPr>
          <p:cNvPr id="4099" name="Picture 3" descr="C:\Users\Dan\AppData\Local\Microsoft\Windows\Temporary Internet Files\Content.IE5\41DX7MSA\MP900289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6792"/>
            <a:ext cx="5054253" cy="497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0666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PRODAVAČKA NÁS ODBYLA.</a:t>
            </a:r>
            <a:endParaRPr lang="cs-CZ" dirty="0"/>
          </a:p>
        </p:txBody>
      </p:sp>
      <p:pic>
        <p:nvPicPr>
          <p:cNvPr id="5122" name="Picture 2" descr="C:\Users\Dan\AppData\Local\Microsoft\Windows\Temporary Internet Files\Content.IE5\JAIOE5DE\MC900280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112" y="1772817"/>
            <a:ext cx="4321199" cy="366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6925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MYSLIVEC NABIL PUŠKU.</a:t>
            </a:r>
            <a:endParaRPr lang="cs-CZ" dirty="0"/>
          </a:p>
        </p:txBody>
      </p:sp>
      <p:pic>
        <p:nvPicPr>
          <p:cNvPr id="6146" name="Picture 2" descr="C:\Users\Dan\AppData\Local\Microsoft\Windows\Temporary Internet Files\Content.IE5\R5Q0C8E3\MC900282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4989" y="2293711"/>
            <a:ext cx="1830387" cy="14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Dan\AppData\Local\Microsoft\Windows\Temporary Internet Files\Content.IE5\R5Q0C8E3\MP9004010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Dan\AppData\Local\Microsoft\Windows\Temporary Internet Files\Content.IE5\R5Q0C8E3\MP900185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0182" y="407707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791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Nabyl jsem nových zkušeností.</a:t>
            </a:r>
            <a:endParaRPr lang="cs-CZ" dirty="0"/>
          </a:p>
        </p:txBody>
      </p:sp>
      <p:pic>
        <p:nvPicPr>
          <p:cNvPr id="7170" name="Picture 2" descr="C:\Users\Dan\AppData\Local\Microsoft\Windows\Temporary Internet Files\Content.IE5\R5Q0C8E3\MP9004394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4864"/>
            <a:ext cx="4515297" cy="347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Dan\AppData\Local\Microsoft\Windows\Temporary Internet Files\Content.IE5\41DX7MSA\MP900439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01886"/>
            <a:ext cx="3337447" cy="487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17955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259632" y="959931"/>
            <a:ext cx="3960440" cy="914400"/>
          </a:xfrm>
          <a:prstGeom prst="ellips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blipFill>
                <a:blip r:embed="rId2"/>
                <a:tile tx="0" ty="0" sx="100000" sy="100000" flip="none" algn="tl"/>
              </a:blip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91680" y="1124744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ÚKOLY  PRO  TEBE: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924944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 VĚTY  S TĚMITO  SLOVY: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PŘIBIL</a:t>
            </a:r>
            <a:br>
              <a:rPr lang="cs-CZ" dirty="0" smtClean="0"/>
            </a:br>
            <a:r>
              <a:rPr lang="cs-CZ" dirty="0" smtClean="0"/>
              <a:t>                      NABYL</a:t>
            </a:r>
            <a:br>
              <a:rPr lang="cs-CZ" dirty="0" smtClean="0"/>
            </a:br>
            <a:r>
              <a:rPr lang="cs-CZ" dirty="0" smtClean="0"/>
              <a:t>                      NABIL</a:t>
            </a:r>
            <a:br>
              <a:rPr lang="cs-CZ" dirty="0" smtClean="0"/>
            </a:br>
            <a:r>
              <a:rPr lang="cs-CZ" dirty="0" smtClean="0"/>
              <a:t>                      PŘIBYL</a:t>
            </a:r>
            <a:br>
              <a:rPr lang="cs-CZ" dirty="0" smtClean="0"/>
            </a:br>
            <a:r>
              <a:rPr lang="cs-CZ" dirty="0" smtClean="0"/>
              <a:t>                      ODBIL</a:t>
            </a:r>
            <a:br>
              <a:rPr lang="cs-CZ" dirty="0" smtClean="0"/>
            </a:br>
            <a:r>
              <a:rPr lang="cs-CZ" dirty="0" smtClean="0"/>
              <a:t>                      ODBYL</a:t>
            </a:r>
            <a:endParaRPr lang="cs-CZ" dirty="0"/>
          </a:p>
        </p:txBody>
      </p:sp>
      <p:pic>
        <p:nvPicPr>
          <p:cNvPr id="3074" name="Picture 2" descr="C:\Users\Dan\AppData\Local\Microsoft\Windows\Temporary Internet Files\Content.IE5\8C8XWQRM\MC900437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4462" y="3068960"/>
            <a:ext cx="359601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3342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 OBRÁZKŮ : 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189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92</Words>
  <Application>Microsoft Office PowerPoint</Application>
  <PresentationFormat>Předvádění na obrazovce (4:3)</PresentationFormat>
  <Paragraphs>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VYJMENOVANÁ SLOVA PO B</vt:lpstr>
      <vt:lpstr>PAMATUJ !</vt:lpstr>
      <vt:lpstr>DO TŘÍDY NÁM PŘIBYL NOVÝ ŽÁK.</vt:lpstr>
      <vt:lpstr>HODINY ODBILY DVANÁCT HODIN.</vt:lpstr>
      <vt:lpstr>PRODAVAČKA NÁS ODBYLA.</vt:lpstr>
      <vt:lpstr>MYSLIVEC NABIL PUŠKU.</vt:lpstr>
      <vt:lpstr>Nabyl jsem nových zkušeností.</vt:lpstr>
      <vt:lpstr>Snímek 9</vt:lpstr>
      <vt:lpstr>ZDROJ OBRÁZKŮ : KLIPARTY MS OFFICE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</dc:creator>
  <cp:lastModifiedBy>Dan</cp:lastModifiedBy>
  <cp:revision>10</cp:revision>
  <dcterms:created xsi:type="dcterms:W3CDTF">2012-01-07T13:39:38Z</dcterms:created>
  <dcterms:modified xsi:type="dcterms:W3CDTF">2012-06-04T16:01:22Z</dcterms:modified>
</cp:coreProperties>
</file>