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an" initials="D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7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1-04T16:41:48.089" idx="1">
    <p:pos x="5599" y="119"/>
    <p:text/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0390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0921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659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0374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5059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8740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1397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1520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29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709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0829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25A7AD-2F10-40FF-8C67-DD90F7EF142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0643A-7B80-4E47-891C-527BDDC7C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3414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gi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51520" y="188640"/>
            <a:ext cx="8638096" cy="6495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691680" y="5337397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Prezentace a pořadí vyjmenovaných slov po P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5877272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Prezentace jednotlivých vyjmenovaných slov po P, vysvětlení významu na základě pomocného obrázku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479715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Únor  2012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16257" y="42210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ročník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67744" y="3665049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Český jazyk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31409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VY_32_INOVACE_1A _10_VYJMENOVANÁ </a:t>
            </a:r>
            <a:r>
              <a:rPr lang="cs-CZ" b="1" dirty="0" smtClean="0"/>
              <a:t>SLOVA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260044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Mgr. Pavlína Petrová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02945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VYJMENOVANÁ SLOVA PO  P</a:t>
            </a:r>
            <a:endParaRPr lang="cs-CZ" dirty="0"/>
          </a:p>
        </p:txBody>
      </p:sp>
      <p:pic>
        <p:nvPicPr>
          <p:cNvPr id="1027" name="Picture 3" descr="C:\Users\Dan\AppData\Local\Microsoft\Windows\Temporary Internet Files\Content.IE5\R5Q0C8E3\MP90043948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5179" y="2205038"/>
            <a:ext cx="3021618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16084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08704" y="3128963"/>
            <a:ext cx="4773216" cy="4764757"/>
          </a:xfrm>
        </p:spPr>
        <p:txBody>
          <a:bodyPr/>
          <a:lstStyle/>
          <a:p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264330" y="404664"/>
            <a:ext cx="4272708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PÝCHA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0" name="Picture 2" descr="C:\Users\Dan\AppData\Local\Microsoft\Windows\Temporary Internet Files\Content.IE5\JAIOE5DE\MC9000568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1588" y="3128963"/>
            <a:ext cx="83820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an\AppData\Local\Microsoft\Windows\Temporary Internet Files\Content.IE5\8C8XWQRM\MC9000561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27488"/>
            <a:ext cx="13938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\AppData\Local\Microsoft\Windows\Temporary Internet Files\Content.IE5\41DX7MSA\MC900432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1425" y="2393950"/>
            <a:ext cx="15843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46516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96536" y="29411"/>
            <a:ext cx="122109" cy="236227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34406" y="764704"/>
            <a:ext cx="339567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PYTEL</a:t>
            </a:r>
            <a:endParaRPr lang="cs-CZ" sz="9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74" name="Picture 2" descr="C:\Users\Dan\AppData\Local\Microsoft\Windows\Temporary Internet Files\Content.IE5\8C8XWQRM\MC9004119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96952"/>
            <a:ext cx="3444875" cy="326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7445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66669" y="620688"/>
            <a:ext cx="286309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PYSK</a:t>
            </a:r>
            <a:endParaRPr lang="cs-CZ" sz="9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6" name="Picture 2" descr="C:\Users\Dan\AppData\Local\Microsoft\Windows\Temporary Internet Files\Content.IE5\R5Q0C8E3\MC90043639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9233" y="1758230"/>
            <a:ext cx="3175545" cy="212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\AppData\Local\Microsoft\Windows\Temporary Internet Files\Content.IE5\R5Q0C8E3\MP900424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348" y="2819722"/>
            <a:ext cx="2579885" cy="262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\AppData\Local\Microsoft\Windows\Temporary Internet Files\Content.IE5\41DX7MSA\MP9001828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0316"/>
            <a:ext cx="2987824" cy="2414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\AppData\Local\Microsoft\Windows\Temporary Internet Files\Content.IE5\R5Q0C8E3\MP9004318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3034" y="2758515"/>
            <a:ext cx="2699792" cy="409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011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\AppData\Local\Microsoft\Windows\Temporary Internet Files\Content.IE5\41DX7MSA\MC900282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988840"/>
            <a:ext cx="6552728" cy="475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475656" y="332656"/>
            <a:ext cx="485921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NETOPÝR</a:t>
            </a:r>
            <a:endParaRPr lang="cs-CZ" sz="9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97880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Glass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4653136"/>
            <a:ext cx="397076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SLEPÝŠ</a:t>
            </a:r>
            <a:endParaRPr lang="cs-CZ" sz="9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74" name="Picture 2" descr="C:\Users\Dan\AppData\Local\Microsoft\Windows\Temporary Internet Files\Content.IE5\R5Q0C8E3\MC9003510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48680"/>
            <a:ext cx="252028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an\AppData\Local\Microsoft\Windows\Temporary Internet Files\Content.IE5\JAIOE5DE\MC9000529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931" y="3111010"/>
            <a:ext cx="8964488" cy="102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48488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0448" y="548680"/>
            <a:ext cx="2837511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9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PYL</a:t>
            </a:r>
            <a:endParaRPr lang="cs-CZ" sz="9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4098" name="Picture 2" descr="C:\Users\Dan\AppData\Local\Microsoft\Windows\Temporary Internet Files\Content.IE5\8C8XWQRM\MP9002894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7666"/>
            <a:ext cx="3240360" cy="242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1583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06408" y="2967335"/>
            <a:ext cx="433118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KOPYTO</a:t>
            </a:r>
            <a:endParaRPr lang="cs-CZ" sz="96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5123" name="Picture 3" descr="C:\Users\Dan\AppData\Local\Microsoft\Windows\Temporary Internet Files\Content.IE5\41DX7MSA\MC900235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60648"/>
            <a:ext cx="309634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Dan\AppData\Local\Microsoft\Windows\Temporary Internet Files\Content.IE5\8C8XWQRM\MC900057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324036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204545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524733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KLOPÝTAT</a:t>
            </a:r>
            <a:endParaRPr lang="cs-CZ" sz="9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146" name="Picture 2" descr="C:\Users\Dan\AppData\Local\Microsoft\Windows\Temporary Internet Files\Content.IE5\JAIOE5DE\MC9004418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8300" y="3744913"/>
            <a:ext cx="21780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Dan\AppData\Local\Microsoft\Windows\Temporary Internet Files\Content.IE5\41DX7MSA\MC9001504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384" y="2794566"/>
            <a:ext cx="3905809" cy="325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Dan\AppData\Local\Microsoft\Windows\Temporary Internet Files\Content.IE5\R5Q0C8E3\MC9003482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5367" y="873223"/>
            <a:ext cx="1911500" cy="168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1076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Dan\AppData\Local\Microsoft\Windows\Temporary Internet Files\Content.IE5\41DX7MSA\MC900438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99" y="0"/>
            <a:ext cx="9144000" cy="73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01806" y="404664"/>
            <a:ext cx="634039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TŘPYTIT  SE </a:t>
            </a:r>
            <a:endParaRPr lang="cs-CZ" sz="96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5030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9872" y="89776"/>
            <a:ext cx="450751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ZPYTOVAT</a:t>
            </a:r>
            <a:endParaRPr lang="cs-CZ" sz="8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8194" name="Picture 2" descr="C:\Users\Dan\AppData\Local\Microsoft\Windows\Temporary Internet Files\Content.IE5\JAIOE5DE\MC9004280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0613" y="4378325"/>
            <a:ext cx="196850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an\AppData\Local\Microsoft\Windows\Temporary Internet Files\Content.IE5\8C8XWQRM\MC9004415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708" y="4838253"/>
            <a:ext cx="2230072" cy="122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Dan\AppData\Local\Microsoft\Windows\Temporary Internet Files\Content.IE5\JAIOE5DE\MC9003588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4862" y="1844824"/>
            <a:ext cx="1930511" cy="205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Dan\AppData\Local\Microsoft\Windows\Temporary Internet Files\Content.IE5\8C8XWQRM\MC9000787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8657" y="89776"/>
            <a:ext cx="2448272" cy="436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75409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2294920"/>
            <a:ext cx="340368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PYKAT</a:t>
            </a:r>
            <a:endParaRPr lang="cs-CZ" sz="9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9219" name="Picture 3" descr="C:\Users\Dan\AppData\Local\Microsoft\Windows\Temporary Internet Files\Content.IE5\R5Q0C8E3\MC900320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197028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Dan\AppData\Local\Microsoft\Windows\Temporary Internet Files\Content.IE5\JAIOE5DE\MC9002875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2688" y="3641725"/>
            <a:ext cx="1738312" cy="238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Dan\AppData\Local\Microsoft\Windows\Temporary Internet Files\Content.IE5\JAIOE5DE\MC9003910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2656"/>
            <a:ext cx="172819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Dan\AppData\Local\Microsoft\Windows\Temporary Internet Files\Content.IE5\41DX7MSA\MC9002321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079750"/>
            <a:ext cx="1538244" cy="337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Dan\AppData\Local\Microsoft\Windows\Temporary Internet Files\Content.IE5\8C8XWQRM\MM900356669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12776"/>
            <a:ext cx="1440160" cy="166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614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70481" y="764704"/>
            <a:ext cx="220303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PÝR</a:t>
            </a:r>
            <a:endParaRPr lang="cs-CZ" sz="96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10242" name="Picture 2" descr="C:\Users\Dan\AppData\Local\Microsoft\Windows\Temporary Internet Files\Content.IE5\41DX7MSA\MP9004014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6363" y="2420888"/>
            <a:ext cx="7300093" cy="3671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200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LineDrawing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38350" y="1268760"/>
            <a:ext cx="456426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PÝŘIT S</a:t>
            </a:r>
            <a:r>
              <a:rPr lang="cs-CZ" sz="9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E</a:t>
            </a:r>
            <a:endParaRPr lang="cs-CZ" sz="96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11266" name="Picture 2" descr="C:\Users\Dan\AppData\Local\Microsoft\Windows\Temporary Internet Files\Content.IE5\R5Q0C8E3\MC9003892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7"/>
            <a:ext cx="2520280" cy="427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Dan\AppData\Local\Microsoft\Windows\Temporary Internet Files\Content.IE5\JAIOE5DE\MC9004344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5" y="2858825"/>
            <a:ext cx="3672408" cy="33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89259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332656"/>
            <a:ext cx="581781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ČEPÝŘIT SE</a:t>
            </a:r>
            <a:endParaRPr lang="cs-CZ" sz="9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290" name="Picture 2" descr="C:\Users\Dan\AppData\Local\Microsoft\Windows\Temporary Internet Files\Content.IE5\41DX7MSA\MC900056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943880"/>
            <a:ext cx="2520280" cy="159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Dan\AppData\Local\Microsoft\Windows\Temporary Internet Files\Content.IE5\JAIOE5DE\MC900319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97152"/>
            <a:ext cx="180019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Dan\AppData\Local\Microsoft\Windows\Temporary Internet Files\Content.IE5\R5Q0C8E3\MP9004031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424847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Dan\AppData\Local\Microsoft\Windows\Temporary Internet Files\Content.IE5\8C8XWQRM\MP9004309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652536"/>
            <a:ext cx="3888431" cy="31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9423996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5877272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 použité obrázky - 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73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135</TotalTime>
  <Words>64</Words>
  <Application>Microsoft Office PowerPoint</Application>
  <PresentationFormat>Předvádění na obrazovce (4:3)</PresentationFormat>
  <Paragraphs>23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VYJMENOVANÁ SLOVA PO  P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</dc:creator>
  <cp:lastModifiedBy>Dan</cp:lastModifiedBy>
  <cp:revision>16</cp:revision>
  <dcterms:created xsi:type="dcterms:W3CDTF">2012-02-03T16:15:13Z</dcterms:created>
  <dcterms:modified xsi:type="dcterms:W3CDTF">2012-06-04T15:55:45Z</dcterms:modified>
</cp:coreProperties>
</file>