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7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889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5139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292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203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7444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4303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079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2697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3162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0574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8489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186AB-BF8E-4F1A-BFCB-60DCB93A5AA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3C1E5-E691-47B8-9381-E1BFC5063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3315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51520" y="142499"/>
            <a:ext cx="8638096" cy="6495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55676" y="5266121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- hravě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5805264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Zábavné úkoly na opakování vyj. slov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26002" y="472514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Únor  2012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97803" y="414908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ročník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364502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Český jazyk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28503" y="305279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VY_32_INOVACE_1A_11_VYJMENOVANÁ </a:t>
            </a:r>
            <a:r>
              <a:rPr lang="cs-CZ" b="1" dirty="0" smtClean="0"/>
              <a:t>SLOVA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40371" y="256490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Mgr. Pavlína Petrová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32341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/>
              <a:t>VYJMENOVANÁ SLOVA - HRAVĚ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0966" y="2060848"/>
            <a:ext cx="6683402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951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08720"/>
            <a:ext cx="8219256" cy="2381126"/>
          </a:xfrm>
        </p:spPr>
        <p:txBody>
          <a:bodyPr/>
          <a:lstStyle/>
          <a:p>
            <a:r>
              <a:rPr lang="cs-CZ" dirty="0" smtClean="0"/>
              <a:t>ZAPAMATUJ SI  VŠECHNY OBRÁZKY Z NÁSLEDUJÍCÍ STRANY: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8723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172400" y="5877272"/>
            <a:ext cx="527036" cy="83639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Dan\AppData\Local\Microsoft\Windows\Temporary Internet Files\Content.IE5\WRU6HP1P\MC9002154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414" y="476672"/>
            <a:ext cx="2767012" cy="221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\AppData\Local\Microsoft\Windows\Temporary Internet Files\Content.IE5\RY9JSJ4O\MC900391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24944"/>
            <a:ext cx="1824038" cy="151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\AppData\Local\Microsoft\Windows\Temporary Internet Files\Content.IE5\WRU6HP1P\MC9000529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037158"/>
            <a:ext cx="3384375" cy="48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\AppData\Local\Microsoft\Windows\Temporary Internet Files\Content.IE5\RY9JSJ4O\MC9004119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7" y="2524520"/>
            <a:ext cx="1182520" cy="1350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\AppData\Local\Microsoft\Windows\Temporary Internet Files\Content.IE5\3OQHUXC3\MP9001785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6775" y="476672"/>
            <a:ext cx="1975104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\AppData\Local\Microsoft\Windows\Temporary Internet Files\Content.IE5\FOATBRJ5\MC9004127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4407" y="2719052"/>
            <a:ext cx="3312368" cy="256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\AppData\Local\Microsoft\Windows\Temporary Internet Files\Content.IE5\WRU6HP1P\MC9002351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414" y="4941168"/>
            <a:ext cx="1827212" cy="147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an\AppData\Local\Microsoft\Windows\Temporary Internet Files\Content.IE5\RY9JSJ4O\MC9004110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2259" y="4931032"/>
            <a:ext cx="1868620" cy="1794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an\AppData\Local\Microsoft\Windows\Temporary Internet Files\Content.IE5\WRU6HP1P\MP90043178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6568" y="232832"/>
            <a:ext cx="1705591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an\AppData\Local\Microsoft\Windows\Temporary Internet Files\Content.IE5\RY9JSJ4O\MC90023243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2775" y="4432300"/>
            <a:ext cx="1735138" cy="185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4185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 JE NAPSAT NA PAPÍR TAK, ABY TO BYLA VYJMENOVANÁ SLOVA NEBO  SLOVA PŘÍBUZNÁ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97910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 SI  5 Z TĚCHTO  SLOV A VYMYSLI NA NĚ 5 VĚT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620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NAPIŠ, CO VIDÍŠ NA OBRÁZKU. SLOVO POUŽIJ VE VĚTĚ. U SLOVA NA OBRÁZKU URČI ROD, ČÍSLO A PÁD.</a:t>
            </a:r>
            <a:endParaRPr lang="cs-CZ" sz="2800" dirty="0"/>
          </a:p>
        </p:txBody>
      </p:sp>
      <p:pic>
        <p:nvPicPr>
          <p:cNvPr id="2050" name="Picture 2" descr="C:\Users\Dan\AppData\Local\Microsoft\Windows\Temporary Internet Files\Content.IE5\WRU6HP1P\MC900446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0288" y="1628800"/>
            <a:ext cx="2664296" cy="25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98723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obrázků: KLIPARTY  MS 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7051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93</Words>
  <Application>Microsoft Office PowerPoint</Application>
  <PresentationFormat>Předvádění na obrazovce (4:3)</PresentationFormat>
  <Paragraphs>14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VYJMENOVANÁ SLOVA - HRAVĚ</vt:lpstr>
      <vt:lpstr>ZAPAMATUJ SI  VŠECHNY OBRÁZKY Z NÁSLEDUJÍCÍ STRANY:</vt:lpstr>
      <vt:lpstr>Snímek 4</vt:lpstr>
      <vt:lpstr>Snímek 5</vt:lpstr>
      <vt:lpstr>Snímek 6</vt:lpstr>
      <vt:lpstr>NAPIŠ, CO VIDÍŠ NA OBRÁZKU. SLOVO POUŽIJ VE VĚTĚ. U SLOVA NA OBRÁZKU URČI ROD, ČÍSLO A PÁD.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</dc:creator>
  <cp:lastModifiedBy>Dan</cp:lastModifiedBy>
  <cp:revision>5</cp:revision>
  <dcterms:created xsi:type="dcterms:W3CDTF">2012-02-23T11:21:24Z</dcterms:created>
  <dcterms:modified xsi:type="dcterms:W3CDTF">2012-06-04T16:02:24Z</dcterms:modified>
</cp:coreProperties>
</file>