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5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FFACD-6B6B-4147-AE70-2726F031C2D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A4B9-4493-46A5-B2F2-2B2F2032F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355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FFACD-6B6B-4147-AE70-2726F031C2D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A4B9-4493-46A5-B2F2-2B2F2032F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9084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FFACD-6B6B-4147-AE70-2726F031C2D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A4B9-4493-46A5-B2F2-2B2F2032F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8281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FFACD-6B6B-4147-AE70-2726F031C2D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A4B9-4493-46A5-B2F2-2B2F2032F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3210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FFACD-6B6B-4147-AE70-2726F031C2D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A4B9-4493-46A5-B2F2-2B2F2032F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7258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FFACD-6B6B-4147-AE70-2726F031C2D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A4B9-4493-46A5-B2F2-2B2F2032F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8736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FFACD-6B6B-4147-AE70-2726F031C2D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A4B9-4493-46A5-B2F2-2B2F2032F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9514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FFACD-6B6B-4147-AE70-2726F031C2D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A4B9-4493-46A5-B2F2-2B2F2032F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7688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FFACD-6B6B-4147-AE70-2726F031C2D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A4B9-4493-46A5-B2F2-2B2F2032F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31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FFACD-6B6B-4147-AE70-2726F031C2D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A4B9-4493-46A5-B2F2-2B2F2032F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3965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FFACD-6B6B-4147-AE70-2726F031C2D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A4B9-4493-46A5-B2F2-2B2F2032F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4279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5FFACD-6B6B-4147-AE70-2726F031C2D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18A4B9-4493-46A5-B2F2-2B2F2032F8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5346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2132856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50720" y="97580"/>
            <a:ext cx="8638096" cy="6495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691680" y="5229200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Prezentace a pořadí vyjmenovaných slov  po  Z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5598532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Prezentace jednotlivých vyjmenovaných slov po Z, vysvětlení významu na základě pomocného obrázku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464334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Únor  2012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414908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ročník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67626" y="3580680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Český jazyk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32885" y="3068960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/>
              <a:t>VY_32_INOVACE_1A_12_VYJMENOVANÁ </a:t>
            </a:r>
            <a:r>
              <a:rPr lang="cs-CZ" b="1" dirty="0" smtClean="0"/>
              <a:t>SLOVA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61077" y="2541621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Mgr. Pavlína Petrová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29844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\AppData\Local\Microsoft\Windows\Temporary Internet Files\Content.IE5\RY9JSJ4O\MP9004395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30" y="461014"/>
            <a:ext cx="909807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259632" y="836712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VYJMENOVANÁ SLOVA  PO Z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9233651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291264" cy="1863080"/>
          </a:xfrm>
          <a:solidFill>
            <a:schemeClr val="accent2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cs-CZ" sz="6600" dirty="0"/>
              <a:t>VYJMENOVANÁ  SLOVA  PO Z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2162" y="4002895"/>
            <a:ext cx="6626926" cy="1146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4357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/>
              <a:t>BRZY</a:t>
            </a:r>
            <a:endParaRPr lang="cs-CZ" sz="8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RYCHLE USKUTEČNIT, BRZY PŘIJÍT ,BRZY VSTÁVAT APOD.</a:t>
            </a:r>
            <a:endParaRPr lang="cs-CZ" sz="2800" dirty="0"/>
          </a:p>
        </p:txBody>
      </p:sp>
      <p:pic>
        <p:nvPicPr>
          <p:cNvPr id="3074" name="Picture 2" descr="C:\Users\Dan\AppData\Local\Microsoft\Windows\Temporary Internet Files\Content.IE5\RY9JSJ4O\MP9004120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60848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363043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692696"/>
            <a:ext cx="8219256" cy="1156990"/>
          </a:xfrm>
        </p:spPr>
        <p:txBody>
          <a:bodyPr>
            <a:noAutofit/>
          </a:bodyPr>
          <a:lstStyle/>
          <a:p>
            <a:r>
              <a:rPr lang="cs-CZ" sz="8000" b="1" dirty="0" smtClean="0"/>
              <a:t>JAZYK 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7461448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Dan\AppData\Local\Microsoft\Windows\Temporary Internet Files\Content.IE5\3OQHUXC3\MP9004276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6585" y="2276872"/>
            <a:ext cx="4348480" cy="416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an\AppData\Local\Microsoft\Windows\Temporary Internet Files\Content.IE5\RY9JSJ4O\MP9004038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Dan\AppData\Local\Microsoft\Windows\Temporary Internet Files\Content.IE5\WRU6HP1P\MP9004318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60189"/>
            <a:ext cx="4283968" cy="3503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111175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NAZÝVAT  SE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POJMENOVÁVAT VĚCI, DĚJE,LIDI</a:t>
            </a:r>
            <a:endParaRPr lang="cs-CZ" sz="3600" dirty="0"/>
          </a:p>
        </p:txBody>
      </p:sp>
      <p:pic>
        <p:nvPicPr>
          <p:cNvPr id="5122" name="Picture 2" descr="C:\Users\Dan\AppData\Local\Microsoft\Windows\Temporary Internet Files\Content.IE5\FOATBRJ5\MP900409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56992"/>
            <a:ext cx="4551680" cy="302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Dan\AppData\Local\Microsoft\Windows\Temporary Internet Files\Content.IE5\FOATBRJ5\MP9004465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3275203" cy="4292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7261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RUZYNĚ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LETIŠTĚ  V  PRAZE</a:t>
            </a:r>
            <a:endParaRPr lang="cs-CZ" b="1" dirty="0"/>
          </a:p>
        </p:txBody>
      </p:sp>
      <p:pic>
        <p:nvPicPr>
          <p:cNvPr id="6147" name="Picture 3" descr="C:\Users\Dan\AppData\Local\Microsoft\Windows\Temporary Internet Files\Content.IE5\3OQHUXC3\MP9004328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76872"/>
            <a:ext cx="5112568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Dan\AppData\Local\Microsoft\Windows\Temporary Internet Files\Content.IE5\FOATBRJ5\MP9002891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196752"/>
            <a:ext cx="3511296" cy="234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Dan\AppData\Local\Microsoft\Windows\Temporary Internet Files\Content.IE5\FOATBRJ5\MC9003886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0813" y="4379913"/>
            <a:ext cx="1827212" cy="142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2817502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POZOR!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PŘIŠEL   BRZ</a:t>
            </a:r>
            <a:r>
              <a:rPr lang="cs-CZ" dirty="0" smtClean="0">
                <a:solidFill>
                  <a:schemeClr val="accent6"/>
                </a:solidFill>
              </a:rPr>
              <a:t>Y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PŘIŠEL  BRZ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cs-CZ" dirty="0" smtClean="0"/>
              <a:t>ČKO.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MÁ  ČERVENÝ  JAZ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Y</a:t>
            </a:r>
            <a:r>
              <a:rPr lang="cs-CZ" dirty="0" smtClean="0"/>
              <a:t>K.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MÁ MALÝ JAZ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Ý</a:t>
            </a:r>
            <a:r>
              <a:rPr lang="cs-CZ" dirty="0" smtClean="0"/>
              <a:t>ČEK.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873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ZDROJ:KLIPARTY MS 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4168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71</Words>
  <Application>Microsoft Office PowerPoint</Application>
  <PresentationFormat>Předvádění na obrazovce (4:3)</PresentationFormat>
  <Paragraphs>19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VYJMENOVANÁ  SLOVA  PO Z</vt:lpstr>
      <vt:lpstr>BRZY</vt:lpstr>
      <vt:lpstr>JAZYK </vt:lpstr>
      <vt:lpstr>NAZÝVAT  SE</vt:lpstr>
      <vt:lpstr>RUZYNĚ</vt:lpstr>
      <vt:lpstr>POZOR!</vt:lpstr>
      <vt:lpstr>ZDROJ:KLIPARTY MS  OFFICE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</dc:creator>
  <cp:lastModifiedBy>Dan</cp:lastModifiedBy>
  <cp:revision>11</cp:revision>
  <dcterms:created xsi:type="dcterms:W3CDTF">2012-02-23T10:07:48Z</dcterms:created>
  <dcterms:modified xsi:type="dcterms:W3CDTF">2012-06-04T16:02:59Z</dcterms:modified>
</cp:coreProperties>
</file>