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Override PartName="/ppt/comments/comment1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5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Dan" initials="D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15620"/>
    <p:restoredTop sz="94245" autoAdjust="0"/>
  </p:normalViewPr>
  <p:slideViewPr>
    <p:cSldViewPr>
      <p:cViewPr varScale="1">
        <p:scale>
          <a:sx n="97" d="100"/>
          <a:sy n="97" d="100"/>
        </p:scale>
        <p:origin x="-114" y="-22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2-01-04T16:41:48.089" idx="1">
    <p:pos x="5599" y="119"/>
    <p:text/>
  </p:cm>
</p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D278EF-ABBD-412E-90F3-42B35EB6A973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3F47D0-400A-4013-8366-C3F2C66828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030398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3F47D0-400A-4013-8366-C3F2C66828AD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057796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4B51D5-221A-410A-A9BF-CDA986B789F0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C3096-3F8F-47B3-993D-3B871DA7C84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918002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4B51D5-221A-410A-A9BF-CDA986B789F0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C3096-3F8F-47B3-993D-3B871DA7C84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359531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4B51D5-221A-410A-A9BF-CDA986B789F0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C3096-3F8F-47B3-993D-3B871DA7C84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696461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4B51D5-221A-410A-A9BF-CDA986B789F0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C3096-3F8F-47B3-993D-3B871DA7C84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209193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4B51D5-221A-410A-A9BF-CDA986B789F0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C3096-3F8F-47B3-993D-3B871DA7C84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155391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4B51D5-221A-410A-A9BF-CDA986B789F0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C3096-3F8F-47B3-993D-3B871DA7C84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408713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4B51D5-221A-410A-A9BF-CDA986B789F0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C3096-3F8F-47B3-993D-3B871DA7C84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267583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4B51D5-221A-410A-A9BF-CDA986B789F0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C3096-3F8F-47B3-993D-3B871DA7C84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096892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4B51D5-221A-410A-A9BF-CDA986B789F0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C3096-3F8F-47B3-993D-3B871DA7C84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073112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4B51D5-221A-410A-A9BF-CDA986B789F0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C3096-3F8F-47B3-993D-3B871DA7C84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860027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4B51D5-221A-410A-A9BF-CDA986B789F0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C3096-3F8F-47B3-993D-3B871DA7C84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294686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4B51D5-221A-410A-A9BF-CDA986B789F0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BC3096-3F8F-47B3-993D-3B871DA7C84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2004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9512" y="150440"/>
            <a:ext cx="8710117" cy="66247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2420872" y="1268760"/>
            <a:ext cx="1296144" cy="92333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vyjmenovaná slova po b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835696" y="5392001"/>
            <a:ext cx="6840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Vyjmenovaná slova po V – vysvětlení některých problémových slov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698918" y="5877272"/>
            <a:ext cx="60486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Prezentace s obrázky pro pochopení psaní vyjmenovaných slov po V. Doplňovací cvičení na ověření znalostí.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311860" y="4812981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Květen 2012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978838" y="4261738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3. ročník</a:t>
            </a:r>
            <a:endParaRPr lang="cs-CZ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411760" y="3716844"/>
            <a:ext cx="4104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Český jazyk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372815" y="3128022"/>
            <a:ext cx="4824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smtClean="0"/>
              <a:t>VY_32_INOVACE_1A_15_VYJMENOVANÁ </a:t>
            </a:r>
            <a:r>
              <a:rPr lang="cs-CZ" b="1" dirty="0" smtClean="0"/>
              <a:t>SLOVA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978838" y="2636912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Mgr. Pavlína Petrová</a:t>
            </a:r>
            <a:endParaRPr lang="cs-CZ" b="1" dirty="0"/>
          </a:p>
        </p:txBody>
      </p:sp>
    </p:spTree>
    <p:extLst>
      <p:ext uri="{BB962C8B-B14F-4D97-AF65-F5344CB8AC3E}">
        <p14:creationId xmlns="" xmlns:p14="http://schemas.microsoft.com/office/powerpoint/2010/main" val="15814144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340768"/>
            <a:ext cx="8229600" cy="1143000"/>
          </a:xfrm>
        </p:spPr>
        <p:txBody>
          <a:bodyPr/>
          <a:lstStyle/>
          <a:p>
            <a:r>
              <a:rPr lang="cs-CZ" dirty="0" smtClean="0"/>
              <a:t>VYJMENOVANÁ SLOVA PO 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3429000"/>
            <a:ext cx="8229600" cy="1296144"/>
          </a:xfrm>
        </p:spPr>
        <p:txBody>
          <a:bodyPr/>
          <a:lstStyle/>
          <a:p>
            <a:r>
              <a:rPr lang="cs-CZ" dirty="0" smtClean="0"/>
              <a:t>JAK  SE NENECHAT NAPÁLIT PŘI PSANÍ SLOV</a:t>
            </a:r>
            <a:br>
              <a:rPr lang="cs-CZ" dirty="0" smtClean="0"/>
            </a:br>
            <a:r>
              <a:rPr lang="cs-CZ" dirty="0" smtClean="0"/>
              <a:t>S  I,Í A S Y,Ý  PO V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906122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  STROMĚ JSME VIDĚLI SEDĚT KRÁSNÉHO  VÝRA.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38807"/>
            <a:ext cx="6919863" cy="4525963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Dan\AppData\Local\Microsoft\Windows\Temporary Internet Files\Content.IE5\3OQHUXC3\MP90040721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628800"/>
            <a:ext cx="6909519" cy="432048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020057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620688" y="-1539552"/>
            <a:ext cx="16259176" cy="130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916832"/>
            <a:ext cx="8229600" cy="3129211"/>
          </a:xfrm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NA VODNÍ HLADINĚ JSME VIDĚLI VODNÍ VÍR.</a:t>
            </a:r>
            <a:br>
              <a:rPr lang="cs-CZ" b="1" dirty="0" smtClean="0">
                <a:solidFill>
                  <a:schemeClr val="bg1"/>
                </a:solidFill>
              </a:rPr>
            </a:br>
            <a:r>
              <a:rPr lang="cs-CZ" b="1" dirty="0" smtClean="0">
                <a:solidFill>
                  <a:schemeClr val="bg1"/>
                </a:solidFill>
              </a:rPr>
              <a:t/>
            </a:r>
            <a:br>
              <a:rPr lang="cs-CZ" b="1" dirty="0" smtClean="0">
                <a:solidFill>
                  <a:schemeClr val="bg1"/>
                </a:solidFill>
              </a:rPr>
            </a:br>
            <a:r>
              <a:rPr lang="cs-CZ" b="1" dirty="0" smtClean="0">
                <a:solidFill>
                  <a:schemeClr val="bg1"/>
                </a:solidFill>
              </a:rPr>
              <a:t>NA PRAŠNÉ CESTĚ JSME VIDĚLI PRAŠNÝ VÍR.</a:t>
            </a:r>
            <a:endParaRPr lang="cs-CZ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796067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VYSET  -  VISET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482" y="1340768"/>
            <a:ext cx="17015212" cy="7999760"/>
          </a:xfrm>
        </p:spPr>
        <p:txBody>
          <a:bodyPr/>
          <a:lstStyle/>
          <a:p>
            <a:r>
              <a:rPr lang="cs-CZ" dirty="0" smtClean="0"/>
              <a:t>Tatínek vysel  semínka mrkve.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Na zdi nám  visí obrázek.</a:t>
            </a:r>
            <a:endParaRPr lang="cs-CZ" dirty="0"/>
          </a:p>
        </p:txBody>
      </p:sp>
      <p:pic>
        <p:nvPicPr>
          <p:cNvPr id="3074" name="Picture 2" descr="C:\Users\Dan\AppData\Local\Microsoft\Windows\Temporary Internet Files\Content.IE5\WRU6HP1P\MC90039105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9464" y="3807748"/>
            <a:ext cx="1475885" cy="250157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Dan\AppData\Local\Microsoft\Windows\Temporary Internet Files\Content.IE5\3OQHUXC3\MC90025043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484784"/>
            <a:ext cx="2345729" cy="300173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157507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VÝŠKA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VYLEZLI JSME NA KOPEC A TO BYLA VÝŠKA!</a:t>
            </a:r>
            <a:endParaRPr lang="cs-CZ" dirty="0"/>
          </a:p>
        </p:txBody>
      </p:sp>
      <p:pic>
        <p:nvPicPr>
          <p:cNvPr id="4098" name="Picture 2" descr="C:\Users\Dan\AppData\Local\Microsoft\Windows\Temporary Internet Files\Content.IE5\WRU6HP1P\MP90040121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708920"/>
            <a:ext cx="6480720" cy="367240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337061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4975" y="32792"/>
            <a:ext cx="8229600" cy="1143000"/>
          </a:xfrm>
        </p:spPr>
        <p:txBody>
          <a:bodyPr/>
          <a:lstStyle/>
          <a:p>
            <a:r>
              <a:rPr lang="cs-CZ" dirty="0" smtClean="0"/>
              <a:t>VÍŽKA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052736"/>
            <a:ext cx="8229600" cy="4525963"/>
          </a:xfrm>
        </p:spPr>
        <p:txBody>
          <a:bodyPr/>
          <a:lstStyle/>
          <a:p>
            <a:r>
              <a:rPr lang="cs-CZ" dirty="0" smtClean="0"/>
              <a:t>Na zámku byla krásně opravená vížka.</a:t>
            </a:r>
            <a:endParaRPr lang="cs-CZ" dirty="0"/>
          </a:p>
        </p:txBody>
      </p:sp>
      <p:pic>
        <p:nvPicPr>
          <p:cNvPr id="5122" name="Picture 2" descr="C:\Users\Dan\AppData\Local\Microsoft\Windows\Temporary Internet Files\Content.IE5\WRU6HP1P\MP90014608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1645" y="1824217"/>
            <a:ext cx="2359025" cy="36576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Dan\AppData\Local\Microsoft\Windows\Temporary Internet Files\Content.IE5\WRU6HP1P\MP90043270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818043"/>
            <a:ext cx="2984525" cy="477519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783768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259632"/>
          </a:xfrm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DOPLŇ A NAPIŠ DO SEŠITU: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6741368"/>
          </a:xfrm>
          <a:solidFill>
            <a:srgbClr val="FFC000"/>
          </a:solidFill>
        </p:spPr>
        <p:txBody>
          <a:bodyPr>
            <a:normAutofit lnSpcReduction="10000"/>
          </a:bodyPr>
          <a:lstStyle/>
          <a:p>
            <a:r>
              <a:rPr lang="cs-CZ" dirty="0" smtClean="0"/>
              <a:t>ZB_NĚK  V_DĚL  U ŘEKY  MALOU V_DRU.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NAD STROMY LETĚL  V_R  VELKÝ.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NAJEDNOU SE ZVEDL V_TR A UDĚLAL SE V_R </a:t>
            </a:r>
            <a:r>
              <a:rPr lang="cs-CZ" dirty="0" smtClean="0"/>
              <a:t>                    Z </a:t>
            </a:r>
            <a:r>
              <a:rPr lang="cs-CZ" dirty="0" smtClean="0"/>
              <a:t>PRACHU.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V_STOUPALI JSME NA ROZHLEDNU A  SLEDOVALI JSME Z V_ŠKY KRAJINU.</a:t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/>
              <a:t>V_ŽKA NA KOSTELÍČKU MĚLA OPRAVENOU STŘECHU.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867491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45224"/>
            <a:ext cx="8229600" cy="680939"/>
          </a:xfrm>
        </p:spPr>
        <p:txBody>
          <a:bodyPr/>
          <a:lstStyle/>
          <a:p>
            <a:r>
              <a:rPr lang="cs-CZ" dirty="0" smtClean="0"/>
              <a:t>Zdroj:  text vlastní, obrázky Klipart MS Office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690639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119</Words>
  <Application>Microsoft Office PowerPoint</Application>
  <PresentationFormat>Předvádění na obrazovce (4:3)</PresentationFormat>
  <Paragraphs>23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VYJMENOVANÁ SLOVA PO V</vt:lpstr>
      <vt:lpstr>NA  STROMĚ JSME VIDĚLI SEDĚT KRÁSNÉHO  VÝRA.</vt:lpstr>
      <vt:lpstr>Snímek 4</vt:lpstr>
      <vt:lpstr>VYSET  -  VISET</vt:lpstr>
      <vt:lpstr>VÝŠKA</vt:lpstr>
      <vt:lpstr>VÍŽKA</vt:lpstr>
      <vt:lpstr>DOPLŇ A NAPIŠ DO SEŠITU: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Dan</dc:creator>
  <cp:lastModifiedBy>Dum</cp:lastModifiedBy>
  <cp:revision>7</cp:revision>
  <dcterms:created xsi:type="dcterms:W3CDTF">2012-05-07T07:28:24Z</dcterms:created>
  <dcterms:modified xsi:type="dcterms:W3CDTF">2012-06-28T14:49:32Z</dcterms:modified>
</cp:coreProperties>
</file>