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64" r:id="rId3"/>
    <p:sldId id="260" r:id="rId4"/>
    <p:sldId id="258" r:id="rId5"/>
    <p:sldId id="261" r:id="rId6"/>
    <p:sldId id="263" r:id="rId7"/>
    <p:sldId id="259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0E7D5C6-CF87-4F5E-8CF9-975D405CA880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A2DA001-1D6F-48EE-97EC-C89C7FC27C1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3" y="12668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3059832" y="4797152"/>
            <a:ext cx="481894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Kdy je člověku smutno, </a:t>
            </a:r>
          </a:p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podle A.S. </a:t>
            </a:r>
            <a:r>
              <a:rPr lang="cs-CZ" sz="32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Jerimova</a:t>
            </a:r>
            <a:endParaRPr lang="cs-CZ" sz="32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3717032"/>
            <a:ext cx="4295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VY_32_INOVACE_05_ ČTENÍ, 2. ročník</a:t>
            </a: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780928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Základní škola a Mateřská škola, Potštejn,</a:t>
            </a:r>
          </a:p>
          <a:p>
            <a:r>
              <a:rPr lang="cs-CZ" dirty="0" smtClean="0"/>
              <a:t>Okres Rychnov nad Kněžnou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293096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Marie </a:t>
            </a:r>
            <a:r>
              <a:rPr lang="cs-CZ" dirty="0" err="1" smtClean="0"/>
              <a:t>Říčařová</a:t>
            </a:r>
            <a:endParaRPr lang="cs-CZ" dirty="0"/>
          </a:p>
        </p:txBody>
      </p:sp>
    </p:spTree>
  </p:cSld>
  <p:clrMapOvr>
    <a:masterClrMapping/>
  </p:clrMapOvr>
  <p:transition advClick="0" advTm="0"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47858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Kdy je člověku smutno</a:t>
            </a:r>
          </a:p>
          <a:p>
            <a:endParaRPr lang="cs-CZ" dirty="0" smtClean="0"/>
          </a:p>
          <a:p>
            <a:r>
              <a:rPr lang="cs-CZ" dirty="0" smtClean="0"/>
              <a:t>Ověření ve výuce: 6.10.2011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Rád se ukazoval, předváděl se, zůstal sám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</a:t>
            </a:r>
            <a:r>
              <a:rPr lang="cs-CZ" dirty="0" smtClean="0"/>
              <a:t>text při tichém čtení</a:t>
            </a:r>
          </a:p>
          <a:p>
            <a:r>
              <a:rPr lang="cs-CZ" dirty="0" smtClean="0"/>
              <a:t>a </a:t>
            </a:r>
            <a:r>
              <a:rPr lang="cs-CZ" dirty="0" smtClean="0"/>
              <a:t>porozuměli mu.</a:t>
            </a:r>
          </a:p>
          <a:p>
            <a:r>
              <a:rPr lang="cs-CZ" dirty="0" smtClean="0"/>
              <a:t>Rozšiřuje slovní zásobu žáků a využívá mezipředmětového vztahu s </a:t>
            </a:r>
            <a:r>
              <a:rPr lang="cs-CZ" dirty="0" err="1" smtClean="0"/>
              <a:t>pr</a:t>
            </a:r>
            <a:r>
              <a:rPr lang="cs-CZ" dirty="0" smtClean="0"/>
              <a:t>-</a:t>
            </a:r>
          </a:p>
          <a:p>
            <a:r>
              <a:rPr lang="cs-CZ" dirty="0" err="1" smtClean="0"/>
              <a:t>voukou</a:t>
            </a:r>
            <a:r>
              <a:rPr lang="cs-CZ" dirty="0" smtClean="0"/>
              <a:t>, téma – škola, kamarádi.</a:t>
            </a: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060848"/>
            <a:ext cx="3863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Neměl žádného kamaráda.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052736"/>
            <a:ext cx="48267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Vysvětli, proč byl Kamil smutný.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2996952"/>
            <a:ext cx="62664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Kdo z Vás, je jako Kamil, nemáte žádného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kamaráda. Přihlas se.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61815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se Kamil choval ke svým spolužákům?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Popiš jeho chování.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212976"/>
            <a:ext cx="63834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Co nepěkného jim dělal, vyjmenuj z textu.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204864"/>
            <a:ext cx="1982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Rád se ukazoval.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2708920"/>
            <a:ext cx="16546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Předváděl se.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3717032"/>
            <a:ext cx="29397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Povalil kamarády na zem.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7584" y="4221088"/>
            <a:ext cx="261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Zdendovi</a:t>
            </a:r>
            <a:r>
              <a:rPr lang="cs-CZ" b="1" dirty="0" smtClean="0"/>
              <a:t> natrhl košili.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27584" y="4725144"/>
            <a:ext cx="2887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Hance přelomil pastelku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5229200"/>
            <a:ext cx="206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Každého odstrčil.</a:t>
            </a:r>
            <a:endParaRPr lang="cs-CZ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2561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slova z textu: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708920"/>
            <a:ext cx="19463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Předváděl se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861048"/>
            <a:ext cx="16209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Zesmutněl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013176"/>
            <a:ext cx="1657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Zůstal sám</a:t>
            </a:r>
            <a:endParaRPr lang="cs-CZ" sz="24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34579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Proč Kamil zůstal sám?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132856"/>
            <a:ext cx="20778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Choval se špatně.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212976"/>
            <a:ext cx="508825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Poraď Kamilovi, co by měl udělat,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aby získal kamarády zpět.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4581128"/>
            <a:ext cx="21604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Měl by se omluvit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085184"/>
            <a:ext cx="6875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Věci, které jim zničil by měl koupit nové nebo zaplatit škodu.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5733256"/>
            <a:ext cx="33938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Měl by se začít chovat slušně.</a:t>
            </a:r>
            <a:endParaRPr lang="cs-CZ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420888"/>
            <a:ext cx="718017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Pokud přikyvuješ, vyjmenuj, co nepěkného  jim 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děláš 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980728"/>
            <a:ext cx="748883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Děláš některým spolužákům také nějaké 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nepěkné věci?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005064"/>
            <a:ext cx="67503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Můžeš svoje chyby nějak napravit? Vyjmenuj.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836712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Použitá literatura:</a:t>
            </a:r>
          </a:p>
          <a:p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Čítanka pro druhý ročník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ZŠ, str.30</a:t>
            </a:r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Nakladatelství DIDAKTIS s.r.o.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Kaštanová 141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Brno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2003 První vydání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</TotalTime>
  <Words>266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Škola</cp:lastModifiedBy>
  <cp:revision>25</cp:revision>
  <dcterms:created xsi:type="dcterms:W3CDTF">2011-06-26T12:11:43Z</dcterms:created>
  <dcterms:modified xsi:type="dcterms:W3CDTF">2012-02-04T13:05:07Z</dcterms:modified>
</cp:coreProperties>
</file>