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39F041-736A-4BCA-8F6C-D12C45EC715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336D6-C14C-4849-BB85-2C37FBD650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9283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6352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4202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5698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8193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6118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6596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6056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7661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400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2947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349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F9175-B540-4E9B-84C1-D193A126E0B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746E2-0840-448D-A35B-3A589313EE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5047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0512" cy="6848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1670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764704"/>
            <a:ext cx="7632848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7200" dirty="0" smtClean="0"/>
          </a:p>
          <a:p>
            <a:pPr algn="ctr"/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Pohádka</a:t>
            </a:r>
          </a:p>
          <a:p>
            <a:pPr algn="ctr"/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„Bouda budka“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3494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6165304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poli stála budka.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0303"/>
            <a:ext cx="9144000" cy="609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3185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136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Přiběhla k ní myška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Hryzalka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„Boudo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budko, kdo v tobě bydlí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Nikdo se neozval.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388969"/>
            <a:ext cx="8712968" cy="542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01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5487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Myška tedy vlezla do budky a bydlela v ní.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124744"/>
            <a:ext cx="8712968" cy="5662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847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42415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 budce přiskákala žába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Kuňkalka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„Boudo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budko, kdo v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tobě bydlí?“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„Já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myška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Hryzalka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A kdo jsi 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?“ „Žába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Kuňkalka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.“ „Pojď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 budky a zůstaň se mnou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70303"/>
            <a:ext cx="8784976" cy="5472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3770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274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Žába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Kuňkalka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vlezla do budky a zůstala tam. Už tam byly dvě.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64704"/>
            <a:ext cx="9144000" cy="6022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26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89240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 budce přihopkal zajíček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Ušáček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 ptal 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„ Boudo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budko, kdo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tobě bydlí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?“ „ Já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myška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Hryzalka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.“. „Já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žába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Kuňkalka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kdo jsi 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?“„ Já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zajíček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Ušáček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.“ „ Pojď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také k nám a zůstaň tu s námi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70303"/>
            <a:ext cx="8424936" cy="5518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126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Zajíček Ušáček vlezl do budky a už tam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byli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tři.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866329"/>
            <a:ext cx="9144000" cy="592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21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0531" y="5288340"/>
            <a:ext cx="89734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Jednou se k budce přiloudal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medvěd Huňáč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Fuňáč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zeptal se: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„Boudo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budko, kdo v tobě bydlí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?“ „Já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myška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Hryzalka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„Já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žabka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Kuňkalka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.“ „Já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zajíček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Ušáček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A kdo jsi ty?"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„Medvěd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Huňáč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Fuňáč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70303"/>
            <a:ext cx="8568952" cy="533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725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476672"/>
            <a:ext cx="81233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medvěd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tláp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šláp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bác a bác, rozšlapal budku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Zvířátka na nic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ečekala a utekla do křoví. Medvědovi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zůstala jen rozbitá bouda.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307669"/>
            <a:ext cx="8424936" cy="5480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54220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5404043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Úkoly: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Která zvířátka vystupují v pohádce?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Kdo přišel k budce jako první?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Kdo přišel k budce jako poslední?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Kdo přišel k budce za myškou?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Kdo přišel k budce před medvědem?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myška?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žabka?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zajíček?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medvěd?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Pokuste se celou pohádku převyprávět a zahrát.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442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5752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obrázky:  vlastní </a:t>
            </a:r>
            <a:r>
              <a:rPr lang="cs-CZ" dirty="0" smtClean="0"/>
              <a:t>tvorba, </a:t>
            </a:r>
            <a:r>
              <a:rPr lang="cs-CZ" dirty="0" smtClean="0"/>
              <a:t>namalovala Jana Jedličková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200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305</Words>
  <Application>Microsoft Office PowerPoint</Application>
  <PresentationFormat>Předvádění na obrazovce (4:3)</PresentationFormat>
  <Paragraphs>35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 doma</dc:creator>
  <cp:lastModifiedBy>Dum</cp:lastModifiedBy>
  <cp:revision>29</cp:revision>
  <dcterms:created xsi:type="dcterms:W3CDTF">2011-10-25T14:59:01Z</dcterms:created>
  <dcterms:modified xsi:type="dcterms:W3CDTF">2012-06-28T17:28:21Z</dcterms:modified>
</cp:coreProperties>
</file>