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1" r:id="rId2"/>
    <p:sldId id="257" r:id="rId3"/>
    <p:sldId id="258" r:id="rId4"/>
    <p:sldId id="264" r:id="rId5"/>
    <p:sldId id="265" r:id="rId6"/>
    <p:sldId id="278" r:id="rId7"/>
    <p:sldId id="276" r:id="rId8"/>
    <p:sldId id="277" r:id="rId9"/>
    <p:sldId id="274" r:id="rId10"/>
    <p:sldId id="263" r:id="rId11"/>
    <p:sldId id="273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  <a:srgbClr val="00582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22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88EB7C-1069-40E1-B2E7-7FFDCA98DBFD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5517C-F920-442F-BF1A-345AA880E7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55281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88EB7C-1069-40E1-B2E7-7FFDCA98DBFD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5517C-F920-442F-BF1A-345AA880E7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93835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88EB7C-1069-40E1-B2E7-7FFDCA98DBFD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5517C-F920-442F-BF1A-345AA880E7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90674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88EB7C-1069-40E1-B2E7-7FFDCA98DBFD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5517C-F920-442F-BF1A-345AA880E7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56996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88EB7C-1069-40E1-B2E7-7FFDCA98DBFD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5517C-F920-442F-BF1A-345AA880E7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81765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88EB7C-1069-40E1-B2E7-7FFDCA98DBFD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5517C-F920-442F-BF1A-345AA880E7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83135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88EB7C-1069-40E1-B2E7-7FFDCA98DBFD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5517C-F920-442F-BF1A-345AA880E7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30095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88EB7C-1069-40E1-B2E7-7FFDCA98DBFD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5517C-F920-442F-BF1A-345AA880E7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83833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88EB7C-1069-40E1-B2E7-7FFDCA98DBFD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5517C-F920-442F-BF1A-345AA880E7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12276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88EB7C-1069-40E1-B2E7-7FFDCA98DBFD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5517C-F920-442F-BF1A-345AA880E7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01766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88EB7C-1069-40E1-B2E7-7FFDCA98DBFD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5517C-F920-442F-BF1A-345AA880E7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08426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88EB7C-1069-40E1-B2E7-7FFDCA98DBFD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A5517C-F920-442F-BF1A-345AA880E7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26588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odiny.flipchart" TargetMode="External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wmf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2.wmf"/><Relationship Id="rId4" Type="http://schemas.openxmlformats.org/officeDocument/2006/relationships/image" Target="../media/image21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wmf"/><Relationship Id="rId2" Type="http://schemas.openxmlformats.org/officeDocument/2006/relationships/hyperlink" Target="http://www.youtube.com/watch?NR=1&amp;feature=endscreen&amp;v=6rmT5V8_skM" TargetMode="Externa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2413" y="179063"/>
            <a:ext cx="8637587" cy="6494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563888" y="285293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347864" y="2602799"/>
            <a:ext cx="29523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Bookman Old Style" pitchFamily="18" charset="0"/>
              </a:rPr>
              <a:t>Jitka Vodrážková</a:t>
            </a:r>
            <a:endParaRPr lang="cs-CZ" sz="2000" b="1" dirty="0">
              <a:latin typeface="Bookman Old Style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376284" y="3645024"/>
            <a:ext cx="170110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Bookman Old Style" pitchFamily="18" charset="0"/>
              </a:rPr>
              <a:t>Hello, </a:t>
            </a:r>
            <a:r>
              <a:rPr lang="cs-CZ" sz="2000" b="1" dirty="0" err="1" smtClean="0">
                <a:latin typeface="Bookman Old Style" pitchFamily="18" charset="0"/>
              </a:rPr>
              <a:t>kids</a:t>
            </a:r>
            <a:r>
              <a:rPr lang="cs-CZ" sz="2000" b="1" dirty="0" smtClean="0">
                <a:latin typeface="Bookman Old Style" pitchFamily="18" charset="0"/>
              </a:rPr>
              <a:t>!</a:t>
            </a:r>
            <a:endParaRPr lang="cs-CZ" sz="2000" b="1" dirty="0">
              <a:latin typeface="Bookman Old Style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378186" y="4149080"/>
            <a:ext cx="4411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Bookman Old Style" pitchFamily="18" charset="0"/>
              </a:rPr>
              <a:t>3.</a:t>
            </a:r>
            <a:endParaRPr lang="cs-CZ" sz="2000" b="1" dirty="0">
              <a:latin typeface="Bookman Old Style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409540" y="4725144"/>
            <a:ext cx="163378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Bookman Old Style" pitchFamily="18" charset="0"/>
              </a:rPr>
              <a:t>6.12. 2011</a:t>
            </a:r>
            <a:endParaRPr lang="cs-CZ" sz="2000" b="1" dirty="0">
              <a:latin typeface="Bookman Old Style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349767" y="3132420"/>
            <a:ext cx="592341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Bookman Old Style" pitchFamily="18" charset="0"/>
              </a:rPr>
              <a:t>VY_22_INOVACE_1A_29_WHAT_TIME_IS_IT</a:t>
            </a:r>
            <a:endParaRPr lang="cs-CZ" sz="2000" b="1" dirty="0">
              <a:latin typeface="Bookman Old Style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419433" y="5271107"/>
            <a:ext cx="516037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>
                <a:latin typeface="Bookman Old Style" pitchFamily="18" charset="0"/>
              </a:rPr>
              <a:t>Čas v celých hodinách</a:t>
            </a:r>
            <a:endParaRPr lang="cs-CZ" sz="1600" b="1" dirty="0">
              <a:latin typeface="Bookman Old Style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409540" y="5883449"/>
            <a:ext cx="458490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>
                <a:latin typeface="Bookman Old Style" pitchFamily="18" charset="0"/>
              </a:rPr>
              <a:t>Vyjádření jednoduchých časových údajů</a:t>
            </a:r>
          </a:p>
          <a:p>
            <a:r>
              <a:rPr lang="cs-CZ" sz="1600" b="1" dirty="0" smtClean="0">
                <a:latin typeface="Bookman Old Style" pitchFamily="18" charset="0"/>
              </a:rPr>
              <a:t>Procvičování, upevnění</a:t>
            </a:r>
            <a:endParaRPr lang="cs-CZ" sz="1600" b="1" dirty="0"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778133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9" y="1054448"/>
            <a:ext cx="2376263" cy="25058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2015717" y="46365"/>
            <a:ext cx="396915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What</a:t>
            </a:r>
            <a:r>
              <a:rPr lang="cs-CZ" sz="36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3600" b="1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time</a:t>
            </a:r>
            <a:r>
              <a:rPr lang="cs-CZ" sz="36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3600" b="1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is</a:t>
            </a:r>
            <a:r>
              <a:rPr lang="cs-CZ" sz="36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3600" b="1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it</a:t>
            </a:r>
            <a:r>
              <a:rPr lang="cs-CZ" sz="36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?</a:t>
            </a:r>
            <a:endParaRPr lang="cs-CZ" sz="3600" b="1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11469" y="1784166"/>
            <a:ext cx="29985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err="1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It´s</a:t>
            </a:r>
            <a:r>
              <a:rPr lang="cs-CZ" sz="2800" b="1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 ten </a:t>
            </a:r>
            <a:r>
              <a:rPr lang="cs-CZ" sz="2800" b="1" dirty="0" err="1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o´clock</a:t>
            </a:r>
            <a:r>
              <a:rPr lang="cs-CZ" sz="2800" b="1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.</a:t>
            </a:r>
            <a:endParaRPr lang="cs-CZ" sz="2800" b="1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177079"/>
            <a:ext cx="2366193" cy="24902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4250" y="1054448"/>
            <a:ext cx="2376262" cy="25058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016096" y="369530"/>
            <a:ext cx="283257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It´s</a:t>
            </a:r>
            <a:r>
              <a:rPr lang="cs-CZ" sz="2800" b="1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seven</a:t>
            </a:r>
            <a:r>
              <a:rPr lang="cs-CZ" sz="2800" b="1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o´clock</a:t>
            </a:r>
            <a:r>
              <a:rPr lang="cs-CZ" sz="2800" b="1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.</a:t>
            </a:r>
            <a:endParaRPr lang="cs-CZ" sz="2800" b="1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732158" y="5144110"/>
            <a:ext cx="253627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It´s</a:t>
            </a:r>
            <a:r>
              <a:rPr lang="cs-CZ" sz="2800" b="1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one</a:t>
            </a:r>
            <a:r>
              <a:rPr lang="cs-CZ" sz="2800" b="1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o´clock</a:t>
            </a:r>
            <a:r>
              <a:rPr lang="cs-CZ" sz="2800" b="1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.</a:t>
            </a:r>
            <a:endParaRPr lang="cs-CZ" sz="2800" b="1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08025683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2" grpId="0"/>
      <p:bldP spid="9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 txBox="1">
            <a:spLocks noGrp="1"/>
          </p:cNvSpPr>
          <p:nvPr>
            <p:ph type="title" idx="4294967295"/>
          </p:nvPr>
        </p:nvSpPr>
        <p:spPr>
          <a:xfrm>
            <a:off x="101458" y="116632"/>
            <a:ext cx="3671888" cy="6461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err="1" smtClean="0">
                <a:solidFill>
                  <a:schemeClr val="accent2">
                    <a:lumMod val="75000"/>
                  </a:schemeClr>
                </a:solidFill>
              </a:rPr>
              <a:t>What</a:t>
            </a:r>
            <a:r>
              <a:rPr lang="cs-CZ" sz="3600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3600" b="1" dirty="0" err="1" smtClean="0">
                <a:solidFill>
                  <a:schemeClr val="accent2">
                    <a:lumMod val="75000"/>
                  </a:schemeClr>
                </a:solidFill>
              </a:rPr>
              <a:t>time</a:t>
            </a:r>
            <a:r>
              <a:rPr lang="cs-CZ" sz="3600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3600" b="1" dirty="0" err="1" smtClean="0">
                <a:solidFill>
                  <a:schemeClr val="accent2">
                    <a:lumMod val="75000"/>
                  </a:schemeClr>
                </a:solidFill>
              </a:rPr>
              <a:t>is</a:t>
            </a:r>
            <a:r>
              <a:rPr lang="cs-CZ" sz="3600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3600" b="1" dirty="0" err="1" smtClean="0">
                <a:solidFill>
                  <a:schemeClr val="accent2">
                    <a:lumMod val="75000"/>
                  </a:schemeClr>
                </a:solidFill>
              </a:rPr>
              <a:t>it</a:t>
            </a:r>
            <a:r>
              <a:rPr lang="cs-CZ" sz="3600" b="1" dirty="0" smtClean="0">
                <a:solidFill>
                  <a:schemeClr val="accent2">
                    <a:lumMod val="75000"/>
                  </a:schemeClr>
                </a:solidFill>
              </a:rPr>
              <a:t>?</a:t>
            </a:r>
            <a:endParaRPr lang="cs-CZ" sz="36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32434" y="897764"/>
            <a:ext cx="2532479" cy="26706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3068540" y="3662913"/>
            <a:ext cx="296493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It´s</a:t>
            </a:r>
            <a:r>
              <a:rPr lang="cs-CZ" sz="2800" b="1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twelve</a:t>
            </a:r>
            <a:r>
              <a:rPr lang="cs-CZ" sz="2800" b="1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o´clock</a:t>
            </a:r>
            <a:r>
              <a:rPr lang="cs-CZ" sz="2800" b="1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.</a:t>
            </a:r>
            <a:endParaRPr lang="cs-CZ" sz="2800" b="1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476672"/>
            <a:ext cx="2386636" cy="26321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6588224" y="3306768"/>
            <a:ext cx="24127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Itś</a:t>
            </a:r>
            <a:r>
              <a:rPr lang="cs-CZ" sz="2800" b="1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five</a:t>
            </a:r>
            <a:r>
              <a:rPr lang="cs-CZ" sz="2800" b="1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o´clock</a:t>
            </a:r>
            <a:r>
              <a:rPr lang="cs-CZ" sz="2800" b="1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.</a:t>
            </a:r>
            <a:endParaRPr lang="cs-CZ" sz="2800" b="1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181818"/>
            <a:ext cx="2532479" cy="26706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5" name="TextovéPole 14"/>
          <p:cNvSpPr txBox="1"/>
          <p:nvPr/>
        </p:nvSpPr>
        <p:spPr>
          <a:xfrm>
            <a:off x="2783999" y="5590822"/>
            <a:ext cx="236635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It´s</a:t>
            </a:r>
            <a:r>
              <a:rPr lang="cs-CZ" sz="2800" b="1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six</a:t>
            </a:r>
            <a:r>
              <a:rPr lang="cs-CZ" sz="2800" b="1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o´clock</a:t>
            </a:r>
            <a:r>
              <a:rPr lang="cs-CZ" sz="2800" b="1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.</a:t>
            </a:r>
            <a:endParaRPr lang="cs-CZ" sz="2800" b="1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1766837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3" grpId="0"/>
      <p:bldP spid="1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 txBox="1">
            <a:spLocks noGrp="1"/>
          </p:cNvSpPr>
          <p:nvPr>
            <p:ph type="title" idx="4294967295"/>
          </p:nvPr>
        </p:nvSpPr>
        <p:spPr>
          <a:xfrm>
            <a:off x="179512" y="116632"/>
            <a:ext cx="3671888" cy="6461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err="1" smtClean="0">
                <a:solidFill>
                  <a:schemeClr val="accent1"/>
                </a:solidFill>
              </a:rPr>
              <a:t>What</a:t>
            </a:r>
            <a:r>
              <a:rPr lang="cs-CZ" sz="3600" b="1" dirty="0" smtClean="0">
                <a:solidFill>
                  <a:schemeClr val="accent1"/>
                </a:solidFill>
              </a:rPr>
              <a:t> </a:t>
            </a:r>
            <a:r>
              <a:rPr lang="cs-CZ" sz="3600" b="1" dirty="0" err="1" smtClean="0">
                <a:solidFill>
                  <a:schemeClr val="accent1"/>
                </a:solidFill>
              </a:rPr>
              <a:t>time</a:t>
            </a:r>
            <a:r>
              <a:rPr lang="cs-CZ" sz="3600" b="1" dirty="0" smtClean="0">
                <a:solidFill>
                  <a:schemeClr val="accent1"/>
                </a:solidFill>
              </a:rPr>
              <a:t> </a:t>
            </a:r>
            <a:r>
              <a:rPr lang="cs-CZ" sz="3600" b="1" dirty="0" err="1" smtClean="0">
                <a:solidFill>
                  <a:schemeClr val="accent1"/>
                </a:solidFill>
              </a:rPr>
              <a:t>is</a:t>
            </a:r>
            <a:r>
              <a:rPr lang="cs-CZ" sz="3600" b="1" dirty="0" smtClean="0">
                <a:solidFill>
                  <a:schemeClr val="accent1"/>
                </a:solidFill>
              </a:rPr>
              <a:t> </a:t>
            </a:r>
            <a:r>
              <a:rPr lang="cs-CZ" sz="3600" b="1" dirty="0" err="1" smtClean="0">
                <a:solidFill>
                  <a:schemeClr val="accent1"/>
                </a:solidFill>
              </a:rPr>
              <a:t>it</a:t>
            </a:r>
            <a:r>
              <a:rPr lang="cs-CZ" sz="3600" b="1" dirty="0" smtClean="0">
                <a:solidFill>
                  <a:schemeClr val="accent1"/>
                </a:solidFill>
              </a:rPr>
              <a:t>?</a:t>
            </a:r>
            <a:endParaRPr lang="cs-CZ" sz="3600" b="1" dirty="0">
              <a:solidFill>
                <a:schemeClr val="accent1"/>
              </a:solidFill>
            </a:endParaRP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1032095"/>
            <a:ext cx="2321637" cy="24482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788855"/>
            <a:ext cx="2303710" cy="2332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2930" y="4077072"/>
            <a:ext cx="2389920" cy="25202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99877" y="1994621"/>
            <a:ext cx="272369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It´s</a:t>
            </a:r>
            <a:r>
              <a:rPr lang="cs-CZ" sz="2800" b="1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eight</a:t>
            </a:r>
            <a:r>
              <a:rPr lang="cs-CZ" sz="2800" b="1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o´clock</a:t>
            </a:r>
            <a:r>
              <a:rPr lang="cs-CZ" sz="2800" b="1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.</a:t>
            </a:r>
            <a:endParaRPr lang="cs-CZ" sz="2800" b="1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652120" y="3216677"/>
            <a:ext cx="29592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It´s </a:t>
            </a:r>
            <a:r>
              <a:rPr lang="cs-CZ" sz="2800" b="1" dirty="0" err="1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eleven</a:t>
            </a:r>
            <a:r>
              <a:rPr lang="cs-CZ" sz="2800" b="1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o´clock</a:t>
            </a:r>
            <a:r>
              <a:rPr lang="cs-CZ" sz="2800" b="1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.</a:t>
            </a:r>
            <a:endParaRPr lang="cs-CZ" sz="2800" b="1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419872" y="5805264"/>
            <a:ext cx="259173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It´s</a:t>
            </a:r>
            <a:r>
              <a:rPr lang="cs-CZ" sz="2800" b="1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four</a:t>
            </a:r>
            <a:r>
              <a:rPr lang="cs-CZ" sz="2800" b="1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o´clock</a:t>
            </a:r>
            <a:r>
              <a:rPr lang="cs-CZ" sz="2800" b="1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.</a:t>
            </a:r>
            <a:endParaRPr lang="cs-CZ" sz="2800" b="1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64064261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 txBox="1">
            <a:spLocks noGrp="1"/>
          </p:cNvSpPr>
          <p:nvPr>
            <p:ph type="title" idx="4294967295"/>
          </p:nvPr>
        </p:nvSpPr>
        <p:spPr>
          <a:xfrm>
            <a:off x="0" y="116632"/>
            <a:ext cx="3671888" cy="6461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What</a:t>
            </a:r>
            <a:r>
              <a:rPr lang="cs-CZ" sz="36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3600" b="1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time</a:t>
            </a:r>
            <a:r>
              <a:rPr lang="cs-CZ" sz="36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3600" b="1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is</a:t>
            </a:r>
            <a:r>
              <a:rPr lang="cs-CZ" sz="36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3600" b="1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it</a:t>
            </a:r>
            <a:r>
              <a:rPr lang="cs-CZ" sz="36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?</a:t>
            </a:r>
            <a:endParaRPr lang="cs-CZ" sz="3600" b="1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6721" y="1273611"/>
            <a:ext cx="2269365" cy="23433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4892" y="3260840"/>
            <a:ext cx="2254931" cy="2328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13086" y="727329"/>
            <a:ext cx="2152402" cy="2274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377069" y="3058149"/>
            <a:ext cx="262443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It´s</a:t>
            </a:r>
            <a:r>
              <a:rPr lang="cs-CZ" sz="2800" b="1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nine</a:t>
            </a:r>
            <a:r>
              <a:rPr lang="cs-CZ" sz="2800" b="1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o´clock</a:t>
            </a:r>
            <a:r>
              <a:rPr lang="cs-CZ" sz="2800" b="1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.</a:t>
            </a:r>
            <a:endParaRPr lang="cs-CZ" sz="2800" b="1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276721" y="3743454"/>
            <a:ext cx="255255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It´s</a:t>
            </a:r>
            <a:r>
              <a:rPr lang="cs-CZ" sz="2800" b="1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two</a:t>
            </a:r>
            <a:r>
              <a:rPr lang="cs-CZ" sz="2800" b="1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o´clock</a:t>
            </a:r>
            <a:r>
              <a:rPr lang="cs-CZ" sz="2800" b="1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.</a:t>
            </a:r>
            <a:endParaRPr lang="cs-CZ" sz="2800" b="1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11560" y="5589240"/>
            <a:ext cx="277428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It´s</a:t>
            </a:r>
            <a:r>
              <a:rPr lang="cs-CZ" sz="2800" b="1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three</a:t>
            </a:r>
            <a:r>
              <a:rPr lang="cs-CZ" sz="2800" b="1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o´clock</a:t>
            </a:r>
            <a:r>
              <a:rPr lang="cs-CZ" sz="2800" b="1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.</a:t>
            </a:r>
            <a:endParaRPr lang="cs-CZ" sz="2800" b="1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0902940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1268760"/>
            <a:ext cx="692247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Ke každým hodinám nejdříve žáci řeknou větu (např. </a:t>
            </a:r>
            <a:r>
              <a:rPr lang="cs-CZ" dirty="0" err="1" smtClean="0"/>
              <a:t>It´s</a:t>
            </a:r>
            <a:r>
              <a:rPr lang="cs-CZ" dirty="0" smtClean="0"/>
              <a:t> </a:t>
            </a:r>
            <a:r>
              <a:rPr lang="cs-CZ" dirty="0" err="1" smtClean="0"/>
              <a:t>eleven</a:t>
            </a:r>
            <a:r>
              <a:rPr lang="cs-CZ" dirty="0" smtClean="0"/>
              <a:t> </a:t>
            </a:r>
            <a:r>
              <a:rPr lang="cs-CZ" dirty="0" err="1" smtClean="0"/>
              <a:t>o´clock</a:t>
            </a:r>
            <a:r>
              <a:rPr lang="cs-CZ" dirty="0" smtClean="0"/>
              <a:t>.)</a:t>
            </a:r>
          </a:p>
          <a:p>
            <a:r>
              <a:rPr lang="cs-CZ" dirty="0" smtClean="0"/>
              <a:t>Pak se zobrazí kliknutím kontrola.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400860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10">
          <a:fgClr>
            <a:schemeClr val="accent1">
              <a:lumMod val="75000"/>
            </a:schemeClr>
          </a:fgClr>
          <a:bgClr>
            <a:srgbClr val="FFC000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 descr="C:\Documents and Settings\Maminka\Local Settings\Temporary Internet Files\Content.IE5\5TLVBJT9\MP90040506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764704"/>
            <a:ext cx="3458642" cy="5169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51520" y="1431940"/>
            <a:ext cx="441742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rgbClr val="FF0000"/>
                </a:solidFill>
              </a:rPr>
              <a:t>Can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you</a:t>
            </a:r>
            <a:r>
              <a:rPr lang="cs-CZ" sz="2800" b="1" dirty="0" smtClean="0">
                <a:solidFill>
                  <a:srgbClr val="FF0000"/>
                </a:solidFill>
              </a:rPr>
              <a:t>  </a:t>
            </a:r>
            <a:r>
              <a:rPr lang="cs-CZ" sz="2800" b="1" dirty="0" err="1" smtClean="0">
                <a:solidFill>
                  <a:srgbClr val="FF0000"/>
                </a:solidFill>
              </a:rPr>
              <a:t>put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the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clock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right</a:t>
            </a:r>
            <a:r>
              <a:rPr lang="cs-CZ" sz="2800" b="1" dirty="0" smtClean="0">
                <a:solidFill>
                  <a:srgbClr val="FF0000"/>
                </a:solidFill>
              </a:rPr>
              <a:t>?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" name="Veselý obličej 2">
            <a:hlinkClick r:id="rId3" action="ppaction://hlinkfile"/>
          </p:cNvPr>
          <p:cNvSpPr/>
          <p:nvPr/>
        </p:nvSpPr>
        <p:spPr>
          <a:xfrm>
            <a:off x="2339752" y="3068960"/>
            <a:ext cx="914400" cy="91440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898238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971600" y="2996952"/>
            <a:ext cx="7400103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Následuje práce v pracovním sešitě  </a:t>
            </a:r>
          </a:p>
          <a:p>
            <a:r>
              <a:rPr lang="cs-CZ" b="1" dirty="0" smtClean="0"/>
              <a:t>Angličtina pro 3.ročník základní školy Hello, </a:t>
            </a:r>
            <a:r>
              <a:rPr lang="cs-CZ" b="1" dirty="0" err="1" smtClean="0"/>
              <a:t>kids</a:t>
            </a:r>
            <a:r>
              <a:rPr lang="cs-CZ" b="1" dirty="0" smtClean="0"/>
              <a:t>!</a:t>
            </a:r>
          </a:p>
          <a:p>
            <a:r>
              <a:rPr lang="cs-CZ" dirty="0" smtClean="0"/>
              <a:t>Str.22</a:t>
            </a:r>
          </a:p>
          <a:p>
            <a:r>
              <a:rPr lang="cs-CZ" dirty="0" smtClean="0"/>
              <a:t>Další stránka prezentace je úkol pro rychlejší žáky, mají odpovědět na zadané </a:t>
            </a:r>
          </a:p>
          <a:p>
            <a:r>
              <a:rPr lang="cs-CZ" dirty="0"/>
              <a:t>o</a:t>
            </a:r>
            <a:r>
              <a:rPr lang="cs-CZ" dirty="0" smtClean="0"/>
              <a:t>tázky, kontrola opět po skončení práce.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Poslední strana – písnička za odměnu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971600" y="1700808"/>
            <a:ext cx="342305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Zde se použije doplňkový materiál </a:t>
            </a:r>
          </a:p>
          <a:p>
            <a:r>
              <a:rPr lang="cs-CZ" dirty="0" smtClean="0"/>
              <a:t>VY_22_INOVACE_31_CLOCK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0738346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Documents and Settings\Maminka\Local Settings\Temporary Internet Files\Content.IE5\5TLVBJT9\MP90040314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0"/>
            <a:ext cx="3417094" cy="228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 txBox="1">
            <a:spLocks noGrp="1"/>
          </p:cNvSpPr>
          <p:nvPr>
            <p:ph type="title" idx="4294967295"/>
          </p:nvPr>
        </p:nvSpPr>
        <p:spPr>
          <a:xfrm>
            <a:off x="-180528" y="1484784"/>
            <a:ext cx="3671888" cy="6461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err="1" smtClean="0">
                <a:solidFill>
                  <a:schemeClr val="tx2"/>
                </a:solidFill>
              </a:rPr>
              <a:t>What</a:t>
            </a:r>
            <a:r>
              <a:rPr lang="cs-CZ" sz="3600" b="1" dirty="0" smtClean="0">
                <a:solidFill>
                  <a:schemeClr val="tx2"/>
                </a:solidFill>
              </a:rPr>
              <a:t> </a:t>
            </a:r>
            <a:r>
              <a:rPr lang="cs-CZ" sz="3600" b="1" dirty="0" err="1" smtClean="0">
                <a:solidFill>
                  <a:schemeClr val="tx2"/>
                </a:solidFill>
              </a:rPr>
              <a:t>is</a:t>
            </a:r>
            <a:r>
              <a:rPr lang="cs-CZ" sz="3600" b="1" dirty="0" smtClean="0">
                <a:solidFill>
                  <a:schemeClr val="tx2"/>
                </a:solidFill>
              </a:rPr>
              <a:t> </a:t>
            </a:r>
            <a:r>
              <a:rPr lang="cs-CZ" sz="3600" b="1" dirty="0" err="1" smtClean="0">
                <a:solidFill>
                  <a:schemeClr val="tx2"/>
                </a:solidFill>
              </a:rPr>
              <a:t>it</a:t>
            </a:r>
            <a:r>
              <a:rPr lang="cs-CZ" sz="3600" b="1" dirty="0" smtClean="0">
                <a:solidFill>
                  <a:schemeClr val="tx2"/>
                </a:solidFill>
              </a:rPr>
              <a:t>?</a:t>
            </a:r>
            <a:endParaRPr lang="cs-CZ" sz="3600" b="1" dirty="0">
              <a:solidFill>
                <a:schemeClr val="tx2"/>
              </a:solidFill>
            </a:endParaRPr>
          </a:p>
        </p:txBody>
      </p:sp>
      <p:pic>
        <p:nvPicPr>
          <p:cNvPr id="1026" name="Picture 2" descr="C:\Documents and Settings\Maminka\Local Settings\Temporary Internet Files\Content.IE5\5TLVBJT9\MC90019236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2132856"/>
            <a:ext cx="2428899" cy="24454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060560" y="2653869"/>
            <a:ext cx="17763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What</a:t>
            </a:r>
            <a:r>
              <a:rPr lang="cs-CZ" sz="2800" b="1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is</a:t>
            </a:r>
            <a:r>
              <a:rPr lang="cs-CZ" sz="2800" b="1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it</a:t>
            </a:r>
            <a:r>
              <a:rPr lang="cs-CZ" sz="2800" b="1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?</a:t>
            </a:r>
            <a:endParaRPr lang="cs-CZ" sz="2800" b="1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092071" y="3601779"/>
            <a:ext cx="280051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What</a:t>
            </a:r>
            <a:r>
              <a:rPr lang="cs-CZ" sz="2800" b="1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colour</a:t>
            </a:r>
            <a:r>
              <a:rPr lang="cs-CZ" sz="2800" b="1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is</a:t>
            </a:r>
            <a:r>
              <a:rPr lang="cs-CZ" sz="2800" b="1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it</a:t>
            </a:r>
            <a:r>
              <a:rPr lang="cs-CZ" sz="2800" b="1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?</a:t>
            </a:r>
            <a:endParaRPr lang="cs-CZ" sz="2800" b="1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pic>
        <p:nvPicPr>
          <p:cNvPr id="1027" name="Picture 3" descr="C:\Documents and Settings\Maminka\Local Settings\Temporary Internet Files\Content.IE5\TQ0KGVQQ\MP90040313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972" y="4797152"/>
            <a:ext cx="2551212" cy="1700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792414" y="5009078"/>
            <a:ext cx="194399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How</a:t>
            </a:r>
            <a:r>
              <a:rPr lang="cs-CZ" sz="2800" b="1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 many?</a:t>
            </a:r>
            <a:endParaRPr lang="cs-CZ" sz="2800" b="1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pic>
        <p:nvPicPr>
          <p:cNvPr id="1028" name="Picture 4" descr="C:\Documents and Settings\Maminka\Local Settings\Temporary Internet Files\Content.IE5\5TLVBJT9\MC90023716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28694" y="1410986"/>
            <a:ext cx="1415306" cy="17184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7198002" y="3170892"/>
            <a:ext cx="176648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What</a:t>
            </a:r>
            <a:r>
              <a:rPr lang="cs-CZ" sz="2800" b="1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number</a:t>
            </a:r>
            <a:r>
              <a:rPr lang="cs-CZ" sz="2800" b="1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is</a:t>
            </a:r>
            <a:r>
              <a:rPr lang="cs-CZ" sz="2800" b="1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it</a:t>
            </a:r>
            <a:r>
              <a:rPr lang="cs-CZ" sz="2800" b="1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?</a:t>
            </a:r>
            <a:endParaRPr lang="cs-CZ" sz="2800" b="1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355976" y="1150883"/>
            <a:ext cx="231909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solidFill>
                  <a:srgbClr val="00B050"/>
                </a:solidFill>
              </a:rPr>
              <a:t>It</a:t>
            </a:r>
            <a:r>
              <a:rPr lang="cs-CZ" sz="3200" b="1" dirty="0" smtClean="0">
                <a:solidFill>
                  <a:srgbClr val="00B050"/>
                </a:solidFill>
              </a:rPr>
              <a:t> </a:t>
            </a:r>
            <a:r>
              <a:rPr lang="cs-CZ" sz="3200" b="1" dirty="0" err="1" smtClean="0">
                <a:solidFill>
                  <a:srgbClr val="00B050"/>
                </a:solidFill>
              </a:rPr>
              <a:t>is</a:t>
            </a:r>
            <a:r>
              <a:rPr lang="cs-CZ" sz="3200" b="1" dirty="0" smtClean="0">
                <a:solidFill>
                  <a:srgbClr val="00B050"/>
                </a:solidFill>
              </a:rPr>
              <a:t> a </a:t>
            </a:r>
            <a:r>
              <a:rPr lang="cs-CZ" sz="3200" b="1" dirty="0" err="1" smtClean="0">
                <a:solidFill>
                  <a:srgbClr val="00B050"/>
                </a:solidFill>
              </a:rPr>
              <a:t>watch</a:t>
            </a:r>
            <a:r>
              <a:rPr lang="cs-CZ" sz="3200" b="1" dirty="0" smtClean="0">
                <a:solidFill>
                  <a:srgbClr val="00B050"/>
                </a:solidFill>
              </a:rPr>
              <a:t>.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736408" y="2543564"/>
            <a:ext cx="344998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solidFill>
                  <a:srgbClr val="00B050"/>
                </a:solidFill>
              </a:rPr>
              <a:t>It</a:t>
            </a:r>
            <a:r>
              <a:rPr lang="cs-CZ" sz="3200" b="1" dirty="0">
                <a:solidFill>
                  <a:srgbClr val="00B050"/>
                </a:solidFill>
              </a:rPr>
              <a:t> </a:t>
            </a:r>
            <a:r>
              <a:rPr lang="cs-CZ" sz="3200" b="1" dirty="0" err="1" smtClean="0">
                <a:solidFill>
                  <a:srgbClr val="00B050"/>
                </a:solidFill>
              </a:rPr>
              <a:t>is</a:t>
            </a:r>
            <a:r>
              <a:rPr lang="cs-CZ" sz="3200" b="1" dirty="0" smtClean="0">
                <a:solidFill>
                  <a:srgbClr val="00B050"/>
                </a:solidFill>
              </a:rPr>
              <a:t> </a:t>
            </a:r>
            <a:r>
              <a:rPr lang="cs-CZ" sz="3200" b="1" dirty="0" err="1" smtClean="0">
                <a:solidFill>
                  <a:srgbClr val="00B050"/>
                </a:solidFill>
              </a:rPr>
              <a:t>an</a:t>
            </a:r>
            <a:r>
              <a:rPr lang="cs-CZ" sz="3200" b="1" dirty="0" smtClean="0">
                <a:solidFill>
                  <a:srgbClr val="00B050"/>
                </a:solidFill>
              </a:rPr>
              <a:t> alarm </a:t>
            </a:r>
            <a:r>
              <a:rPr lang="cs-CZ" sz="3200" b="1" dirty="0" err="1" smtClean="0">
                <a:solidFill>
                  <a:srgbClr val="00B050"/>
                </a:solidFill>
              </a:rPr>
              <a:t>clock</a:t>
            </a:r>
            <a:r>
              <a:rPr lang="cs-CZ" sz="3200" b="1" dirty="0" smtClean="0">
                <a:solidFill>
                  <a:srgbClr val="00B050"/>
                </a:solidFill>
              </a:rPr>
              <a:t>.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111994" y="4041620"/>
            <a:ext cx="390016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>
                <a:solidFill>
                  <a:srgbClr val="00B050"/>
                </a:solidFill>
              </a:rPr>
              <a:t>It</a:t>
            </a:r>
            <a:r>
              <a:rPr lang="cs-CZ" sz="3200" b="1" dirty="0" smtClean="0">
                <a:solidFill>
                  <a:srgbClr val="00B050"/>
                </a:solidFill>
              </a:rPr>
              <a:t> </a:t>
            </a:r>
            <a:r>
              <a:rPr lang="cs-CZ" sz="3200" b="1" dirty="0" err="1" smtClean="0">
                <a:solidFill>
                  <a:srgbClr val="00B050"/>
                </a:solidFill>
              </a:rPr>
              <a:t>is</a:t>
            </a:r>
            <a:r>
              <a:rPr lang="cs-CZ" sz="3200" b="1" dirty="0" smtClean="0">
                <a:solidFill>
                  <a:srgbClr val="00B050"/>
                </a:solidFill>
              </a:rPr>
              <a:t> green, </a:t>
            </a:r>
            <a:r>
              <a:rPr lang="cs-CZ" sz="3200" b="1" dirty="0" err="1" smtClean="0">
                <a:solidFill>
                  <a:srgbClr val="00B050"/>
                </a:solidFill>
              </a:rPr>
              <a:t>yellow</a:t>
            </a:r>
            <a:r>
              <a:rPr lang="cs-CZ" sz="3200" b="1" dirty="0" smtClean="0">
                <a:solidFill>
                  <a:srgbClr val="00B050"/>
                </a:solidFill>
              </a:rPr>
              <a:t> and </a:t>
            </a:r>
            <a:r>
              <a:rPr lang="cs-CZ" sz="3200" b="1" dirty="0" err="1" smtClean="0">
                <a:solidFill>
                  <a:srgbClr val="00B050"/>
                </a:solidFill>
              </a:rPr>
              <a:t>white</a:t>
            </a:r>
            <a:r>
              <a:rPr lang="cs-CZ" sz="3200" b="1" dirty="0" smtClean="0">
                <a:solidFill>
                  <a:srgbClr val="00B050"/>
                </a:solidFill>
              </a:rPr>
              <a:t>.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764411" y="5647556"/>
            <a:ext cx="149290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solidFill>
                  <a:srgbClr val="00B050"/>
                </a:solidFill>
              </a:rPr>
              <a:t>Twelve</a:t>
            </a:r>
            <a:r>
              <a:rPr lang="cs-CZ" sz="3200" b="1" dirty="0" smtClean="0">
                <a:solidFill>
                  <a:srgbClr val="00B050"/>
                </a:solidFill>
              </a:rPr>
              <a:t>.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840963" y="4600429"/>
            <a:ext cx="2320411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>
                <a:solidFill>
                  <a:srgbClr val="00B050"/>
                </a:solidFill>
              </a:rPr>
              <a:t>Three</a:t>
            </a:r>
            <a:r>
              <a:rPr lang="cs-CZ" sz="3200" b="1" dirty="0" smtClean="0">
                <a:solidFill>
                  <a:srgbClr val="00B050"/>
                </a:solidFill>
              </a:rPr>
              <a:t>, </a:t>
            </a:r>
            <a:r>
              <a:rPr lang="cs-CZ" sz="3200" b="1" dirty="0" err="1" smtClean="0">
                <a:solidFill>
                  <a:srgbClr val="00B050"/>
                </a:solidFill>
              </a:rPr>
              <a:t>nine</a:t>
            </a:r>
            <a:r>
              <a:rPr lang="cs-CZ" sz="3200" b="1" dirty="0" smtClean="0">
                <a:solidFill>
                  <a:srgbClr val="00B050"/>
                </a:solidFill>
              </a:rPr>
              <a:t>, </a:t>
            </a:r>
            <a:r>
              <a:rPr lang="cs-CZ" sz="3200" b="1" dirty="0" err="1" smtClean="0">
                <a:solidFill>
                  <a:srgbClr val="00B050"/>
                </a:solidFill>
              </a:rPr>
              <a:t>one</a:t>
            </a:r>
            <a:r>
              <a:rPr lang="cs-CZ" sz="3200" b="1" dirty="0" smtClean="0">
                <a:solidFill>
                  <a:srgbClr val="00B050"/>
                </a:solidFill>
              </a:rPr>
              <a:t>, </a:t>
            </a:r>
            <a:r>
              <a:rPr lang="cs-CZ" sz="3200" b="1" dirty="0" err="1" smtClean="0">
                <a:solidFill>
                  <a:srgbClr val="00B050"/>
                </a:solidFill>
              </a:rPr>
              <a:t>two</a:t>
            </a:r>
            <a:r>
              <a:rPr lang="cs-CZ" sz="3200" b="1" dirty="0" smtClean="0">
                <a:solidFill>
                  <a:srgbClr val="00B050"/>
                </a:solidFill>
              </a:rPr>
              <a:t>, </a:t>
            </a:r>
            <a:r>
              <a:rPr lang="cs-CZ" sz="3200" b="1" dirty="0" err="1" smtClean="0">
                <a:solidFill>
                  <a:srgbClr val="00B050"/>
                </a:solidFill>
              </a:rPr>
              <a:t>five</a:t>
            </a:r>
            <a:endParaRPr lang="cs-CZ" sz="32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108822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5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5">
          <a:fgClr>
            <a:schemeClr val="accent1">
              <a:lumMod val="75000"/>
            </a:schemeClr>
          </a:fgClr>
          <a:bgClr>
            <a:srgbClr val="FFC000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2178770" y="1371600"/>
            <a:ext cx="7772400" cy="1470025"/>
          </a:xfrm>
        </p:spPr>
        <p:txBody>
          <a:bodyPr/>
          <a:lstStyle/>
          <a:p>
            <a:r>
              <a:rPr lang="cs-CZ" b="1" dirty="0" err="1" smtClean="0">
                <a:solidFill>
                  <a:schemeClr val="accent3">
                    <a:lumMod val="75000"/>
                  </a:schemeClr>
                </a:solidFill>
              </a:rPr>
              <a:t>What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3">
                    <a:lumMod val="75000"/>
                  </a:schemeClr>
                </a:solidFill>
              </a:rPr>
              <a:t>time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3">
                    <a:lumMod val="75000"/>
                  </a:schemeClr>
                </a:solidFill>
              </a:rPr>
              <a:t>is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3">
                    <a:lumMod val="75000"/>
                  </a:schemeClr>
                </a:solidFill>
              </a:rPr>
              <a:t>it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?</a:t>
            </a:r>
            <a:endParaRPr lang="cs-CZ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pic>
        <p:nvPicPr>
          <p:cNvPr id="2050" name="Picture 2" descr="C:\Documents and Settings\Maminka\Local Settings\Temporary Internet Files\Content.IE5\MKGH27C7\MC900251191[1].wmf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87475" y="2292350"/>
            <a:ext cx="2875582" cy="26488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89774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lgCheck">
          <a:fgClr>
            <a:schemeClr val="accent1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547664" y="1628800"/>
            <a:ext cx="6517875" cy="280076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 prezentaci jsou použity:</a:t>
            </a:r>
          </a:p>
          <a:p>
            <a:endParaRPr lang="cs-CZ" dirty="0"/>
          </a:p>
          <a:p>
            <a:r>
              <a:rPr lang="cs-CZ" sz="2800" dirty="0" smtClean="0"/>
              <a:t>Obrázky z prostředků Microsoft PowerPoint</a:t>
            </a:r>
          </a:p>
          <a:p>
            <a:endParaRPr lang="cs-CZ" sz="2800" dirty="0" smtClean="0"/>
          </a:p>
          <a:p>
            <a:r>
              <a:rPr lang="cs-CZ" sz="2800" dirty="0" smtClean="0"/>
              <a:t>Obrázek z prostředků </a:t>
            </a:r>
            <a:r>
              <a:rPr lang="cs-CZ" sz="2800" dirty="0" err="1" smtClean="0"/>
              <a:t>Activ</a:t>
            </a:r>
            <a:r>
              <a:rPr lang="cs-CZ" sz="2800" dirty="0" smtClean="0"/>
              <a:t> </a:t>
            </a:r>
            <a:r>
              <a:rPr lang="cs-CZ" sz="2800" dirty="0" err="1" smtClean="0"/>
              <a:t>Inspire</a:t>
            </a:r>
            <a:endParaRPr lang="cs-CZ" sz="2800" dirty="0" smtClean="0"/>
          </a:p>
          <a:p>
            <a:endParaRPr lang="cs-CZ" sz="2800" dirty="0"/>
          </a:p>
          <a:p>
            <a:r>
              <a:rPr lang="cs-CZ" sz="2800" dirty="0" smtClean="0"/>
              <a:t>Vlastní fotografie</a:t>
            </a:r>
            <a:endParaRPr lang="cs-CZ" sz="2800" dirty="0"/>
          </a:p>
        </p:txBody>
      </p:sp>
      <p:sp>
        <p:nvSpPr>
          <p:cNvPr id="2" name="Obdélník 1"/>
          <p:cNvSpPr/>
          <p:nvPr/>
        </p:nvSpPr>
        <p:spPr>
          <a:xfrm>
            <a:off x="1763688" y="4941168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Angličtina pro 3.ročník základní školy Hello, </a:t>
            </a:r>
            <a:r>
              <a:rPr lang="cs-CZ" dirty="0" err="1"/>
              <a:t>kids</a:t>
            </a:r>
            <a:r>
              <a:rPr lang="cs-CZ" dirty="0" smtClean="0"/>
              <a:t>!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691680" y="4725144"/>
            <a:ext cx="17428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Práce s učebnicí: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763688" y="5587499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Angličtina pro 3. ročník základní školy: </a:t>
            </a:r>
            <a:r>
              <a:rPr lang="cs-CZ" dirty="0" err="1"/>
              <a:t>hello,kids</a:t>
            </a:r>
            <a:r>
              <a:rPr lang="cs-CZ" dirty="0"/>
              <a:t>!. </a:t>
            </a:r>
            <a:r>
              <a:rPr lang="cs-CZ" dirty="0" err="1"/>
              <a:t>praha</a:t>
            </a:r>
            <a:r>
              <a:rPr lang="cs-CZ" dirty="0"/>
              <a:t>: </a:t>
            </a:r>
            <a:r>
              <a:rPr lang="cs-CZ" dirty="0" err="1"/>
              <a:t>spn</a:t>
            </a:r>
            <a:r>
              <a:rPr lang="cs-CZ" dirty="0"/>
              <a:t>, 2006. ISBN 80-7235-319-5.</a:t>
            </a:r>
          </a:p>
        </p:txBody>
      </p:sp>
    </p:spTree>
    <p:extLst>
      <p:ext uri="{BB962C8B-B14F-4D97-AF65-F5344CB8AC3E}">
        <p14:creationId xmlns:p14="http://schemas.microsoft.com/office/powerpoint/2010/main" val="15606363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Vlastní 1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391</TotalTime>
  <Words>271</Words>
  <Application>Microsoft Office PowerPoint</Application>
  <PresentationFormat>Předvádění na obrazovce (4:3)</PresentationFormat>
  <Paragraphs>58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Prezentace aplikace PowerPoint</vt:lpstr>
      <vt:lpstr>What time is it?</vt:lpstr>
      <vt:lpstr>What time is it?</vt:lpstr>
      <vt:lpstr>What time is it?</vt:lpstr>
      <vt:lpstr>Prezentace aplikace PowerPoint</vt:lpstr>
      <vt:lpstr>Prezentace aplikace PowerPoint</vt:lpstr>
      <vt:lpstr>Prezentace aplikace PowerPoint</vt:lpstr>
      <vt:lpstr>What is it?</vt:lpstr>
      <vt:lpstr>What time is it?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O´clock</dc:title>
  <dc:creator>Maminka</dc:creator>
  <cp:lastModifiedBy>Maminka</cp:lastModifiedBy>
  <cp:revision>33</cp:revision>
  <dcterms:created xsi:type="dcterms:W3CDTF">2011-11-30T19:20:17Z</dcterms:created>
  <dcterms:modified xsi:type="dcterms:W3CDTF">2012-06-03T17:47:26Z</dcterms:modified>
</cp:coreProperties>
</file>