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8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6" r:id="rId10"/>
    <p:sldId id="265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522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6FB52-6904-420B-87CD-65847EF9F4CF}" type="datetimeFigureOut">
              <a:rPr lang="cs-CZ" smtClean="0"/>
              <a:t>3.6.2012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C17EAD-36CF-47D3-B63F-39899F39DA0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204929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6FB52-6904-420B-87CD-65847EF9F4CF}" type="datetimeFigureOut">
              <a:rPr lang="cs-CZ" smtClean="0"/>
              <a:t>3.6.2012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C17EAD-36CF-47D3-B63F-39899F39DA0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389704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6FB52-6904-420B-87CD-65847EF9F4CF}" type="datetimeFigureOut">
              <a:rPr lang="cs-CZ" smtClean="0"/>
              <a:t>3.6.2012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C17EAD-36CF-47D3-B63F-39899F39DA0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4752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6FB52-6904-420B-87CD-65847EF9F4CF}" type="datetimeFigureOut">
              <a:rPr lang="cs-CZ" smtClean="0"/>
              <a:t>3.6.2012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C17EAD-36CF-47D3-B63F-39899F39DA0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440235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6FB52-6904-420B-87CD-65847EF9F4CF}" type="datetimeFigureOut">
              <a:rPr lang="cs-CZ" smtClean="0"/>
              <a:t>3.6.2012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C17EAD-36CF-47D3-B63F-39899F39DA0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312255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6FB52-6904-420B-87CD-65847EF9F4CF}" type="datetimeFigureOut">
              <a:rPr lang="cs-CZ" smtClean="0"/>
              <a:t>3.6.2012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C17EAD-36CF-47D3-B63F-39899F39DA0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940055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6FB52-6904-420B-87CD-65847EF9F4CF}" type="datetimeFigureOut">
              <a:rPr lang="cs-CZ" smtClean="0"/>
              <a:t>3.6.2012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C17EAD-36CF-47D3-B63F-39899F39DA0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394532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6FB52-6904-420B-87CD-65847EF9F4CF}" type="datetimeFigureOut">
              <a:rPr lang="cs-CZ" smtClean="0"/>
              <a:t>3.6.2012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C17EAD-36CF-47D3-B63F-39899F39DA0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613103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6FB52-6904-420B-87CD-65847EF9F4CF}" type="datetimeFigureOut">
              <a:rPr lang="cs-CZ" smtClean="0"/>
              <a:t>3.6.2012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C17EAD-36CF-47D3-B63F-39899F39DA0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782606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6FB52-6904-420B-87CD-65847EF9F4CF}" type="datetimeFigureOut">
              <a:rPr lang="cs-CZ" smtClean="0"/>
              <a:t>3.6.2012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C17EAD-36CF-47D3-B63F-39899F39DA0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941903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6FB52-6904-420B-87CD-65847EF9F4CF}" type="datetimeFigureOut">
              <a:rPr lang="cs-CZ" smtClean="0"/>
              <a:t>3.6.2012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C17EAD-36CF-47D3-B63F-39899F39DA0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840319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B6FB52-6904-420B-87CD-65847EF9F4CF}" type="datetimeFigureOut">
              <a:rPr lang="cs-CZ" smtClean="0"/>
              <a:t>3.6.2012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C17EAD-36CF-47D3-B63F-39899F39DA0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81294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413" y="179063"/>
            <a:ext cx="8637587" cy="6494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3563888" y="285293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3347864" y="2602799"/>
            <a:ext cx="29523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latin typeface="Bookman Old Style" pitchFamily="18" charset="0"/>
              </a:rPr>
              <a:t>Jitka Vodrážková</a:t>
            </a:r>
            <a:endParaRPr lang="cs-CZ" sz="2000" b="1" dirty="0">
              <a:latin typeface="Bookman Old Style" pitchFamily="18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376284" y="3645024"/>
            <a:ext cx="170110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latin typeface="Bookman Old Style" pitchFamily="18" charset="0"/>
              </a:rPr>
              <a:t>Hello, </a:t>
            </a:r>
            <a:r>
              <a:rPr lang="cs-CZ" sz="2000" b="1" dirty="0" err="1" smtClean="0">
                <a:latin typeface="Bookman Old Style" pitchFamily="18" charset="0"/>
              </a:rPr>
              <a:t>kids</a:t>
            </a:r>
            <a:r>
              <a:rPr lang="cs-CZ" sz="2000" b="1" dirty="0" smtClean="0">
                <a:latin typeface="Bookman Old Style" pitchFamily="18" charset="0"/>
              </a:rPr>
              <a:t>!</a:t>
            </a:r>
            <a:endParaRPr lang="cs-CZ" sz="2000" b="1" dirty="0">
              <a:latin typeface="Bookman Old Style" pitchFamily="18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3378186" y="4149080"/>
            <a:ext cx="44114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latin typeface="Bookman Old Style" pitchFamily="18" charset="0"/>
              </a:rPr>
              <a:t>3.</a:t>
            </a:r>
            <a:endParaRPr lang="cs-CZ" sz="2000" b="1" dirty="0">
              <a:latin typeface="Bookman Old Style" pitchFamily="18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409540" y="4725144"/>
            <a:ext cx="180369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latin typeface="Bookman Old Style" pitchFamily="18" charset="0"/>
              </a:rPr>
              <a:t>28.11. 2011</a:t>
            </a:r>
            <a:endParaRPr lang="cs-CZ" sz="2000" b="1" dirty="0">
              <a:latin typeface="Bookman Old Style" pitchFamily="18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3349767" y="3132420"/>
            <a:ext cx="510909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smtClean="0">
                <a:latin typeface="Bookman Old Style" pitchFamily="18" charset="0"/>
              </a:rPr>
              <a:t>VY_22_INOVACE_1A_30_BIG_TURNIP</a:t>
            </a:r>
            <a:endParaRPr lang="cs-CZ" sz="2000" b="1" dirty="0">
              <a:latin typeface="Bookman Old Style" pitchFamily="18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419432" y="5271107"/>
            <a:ext cx="532903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b="1" dirty="0" err="1" smtClean="0">
                <a:latin typeface="Bookman Old Style" pitchFamily="18" charset="0"/>
              </a:rPr>
              <a:t>Storytelling</a:t>
            </a:r>
            <a:r>
              <a:rPr lang="cs-CZ" sz="1600" b="1" dirty="0" smtClean="0">
                <a:latin typeface="Bookman Old Style" pitchFamily="18" charset="0"/>
              </a:rPr>
              <a:t>- pohádka O veliké řepě v angličtině</a:t>
            </a:r>
            <a:endParaRPr lang="cs-CZ" sz="1600" b="1" dirty="0">
              <a:latin typeface="Bookman Old Style" pitchFamily="18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3409540" y="5883449"/>
            <a:ext cx="544091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b="1" dirty="0" smtClean="0">
                <a:latin typeface="Bookman Old Style" pitchFamily="18" charset="0"/>
              </a:rPr>
              <a:t>Dramatizace pohádky, jednoduchá slovní zásoba</a:t>
            </a:r>
            <a:endParaRPr lang="cs-CZ" sz="1600" b="1" dirty="0"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748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899592" y="980728"/>
            <a:ext cx="4569713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Příprava:</a:t>
            </a:r>
          </a:p>
          <a:p>
            <a:endParaRPr lang="cs-CZ" dirty="0"/>
          </a:p>
          <a:p>
            <a:r>
              <a:rPr lang="cs-CZ" dirty="0" smtClean="0"/>
              <a:t>Čepice, šátek, obrázky psa, kočky, myši, korálek</a:t>
            </a:r>
          </a:p>
          <a:p>
            <a:endParaRPr lang="cs-CZ" dirty="0"/>
          </a:p>
          <a:p>
            <a:r>
              <a:rPr lang="cs-CZ" dirty="0" smtClean="0"/>
              <a:t>Papíry</a:t>
            </a:r>
          </a:p>
          <a:p>
            <a:endParaRPr lang="cs-CZ" dirty="0"/>
          </a:p>
          <a:p>
            <a:endParaRPr lang="cs-CZ" dirty="0" smtClean="0"/>
          </a:p>
          <a:p>
            <a:r>
              <a:rPr lang="cs-CZ" dirty="0" smtClean="0"/>
              <a:t>Míč, dva šátky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300488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75000"/>
            <a:alpha val="69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683568" y="5053826"/>
            <a:ext cx="7476086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Once</a:t>
            </a:r>
            <a:r>
              <a:rPr lang="cs-CZ" dirty="0" smtClean="0"/>
              <a:t> </a:t>
            </a:r>
            <a:r>
              <a:rPr lang="cs-CZ" dirty="0" err="1" smtClean="0"/>
              <a:t>upon</a:t>
            </a:r>
            <a:r>
              <a:rPr lang="cs-CZ" dirty="0" smtClean="0"/>
              <a:t> </a:t>
            </a:r>
            <a:r>
              <a:rPr lang="cs-CZ" dirty="0" err="1" smtClean="0"/>
              <a:t>there</a:t>
            </a:r>
            <a:r>
              <a:rPr lang="cs-CZ" dirty="0" smtClean="0"/>
              <a:t> </a:t>
            </a:r>
            <a:r>
              <a:rPr lang="cs-CZ" dirty="0" err="1" smtClean="0"/>
              <a:t>was</a:t>
            </a:r>
            <a:r>
              <a:rPr lang="cs-CZ" dirty="0" smtClean="0"/>
              <a:t> a </a:t>
            </a:r>
            <a:r>
              <a:rPr lang="cs-CZ" dirty="0" err="1" smtClean="0"/>
              <a:t>grandpa</a:t>
            </a:r>
            <a:r>
              <a:rPr lang="cs-CZ" dirty="0" smtClean="0"/>
              <a:t>. He had a </a:t>
            </a:r>
            <a:r>
              <a:rPr lang="cs-CZ" dirty="0" err="1" smtClean="0"/>
              <a:t>small</a:t>
            </a:r>
            <a:r>
              <a:rPr lang="cs-CZ" dirty="0" smtClean="0"/>
              <a:t> </a:t>
            </a:r>
            <a:r>
              <a:rPr lang="cs-CZ" dirty="0" err="1" smtClean="0"/>
              <a:t>field</a:t>
            </a:r>
            <a:r>
              <a:rPr lang="cs-CZ" dirty="0" smtClean="0"/>
              <a:t>.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grandpa</a:t>
            </a:r>
            <a:r>
              <a:rPr lang="cs-CZ" dirty="0" smtClean="0"/>
              <a:t> had a </a:t>
            </a:r>
            <a:r>
              <a:rPr lang="cs-CZ" dirty="0" err="1" smtClean="0"/>
              <a:t>seed</a:t>
            </a:r>
            <a:endParaRPr lang="cs-CZ" dirty="0" smtClean="0"/>
          </a:p>
          <a:p>
            <a:r>
              <a:rPr lang="cs-CZ" dirty="0" smtClean="0"/>
              <a:t> and he </a:t>
            </a:r>
            <a:r>
              <a:rPr lang="cs-CZ" dirty="0" err="1" smtClean="0"/>
              <a:t>planted</a:t>
            </a:r>
            <a:r>
              <a:rPr lang="cs-CZ" dirty="0" smtClean="0"/>
              <a:t> </a:t>
            </a:r>
            <a:r>
              <a:rPr lang="cs-CZ" dirty="0" err="1" smtClean="0"/>
              <a:t>it</a:t>
            </a:r>
            <a:r>
              <a:rPr lang="cs-CZ" dirty="0" smtClean="0"/>
              <a:t>. </a:t>
            </a:r>
          </a:p>
          <a:p>
            <a:r>
              <a:rPr lang="cs-CZ" dirty="0" smtClean="0"/>
              <a:t>Sun </a:t>
            </a:r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 err="1" smtClean="0"/>
              <a:t>shining</a:t>
            </a:r>
            <a:r>
              <a:rPr lang="cs-CZ" dirty="0" smtClean="0"/>
              <a:t> and </a:t>
            </a:r>
            <a:r>
              <a:rPr lang="cs-CZ" dirty="0" err="1" smtClean="0"/>
              <a:t>then</a:t>
            </a:r>
            <a:r>
              <a:rPr lang="cs-CZ" dirty="0" smtClean="0"/>
              <a:t> </a:t>
            </a:r>
            <a:r>
              <a:rPr lang="cs-CZ" dirty="0" err="1" smtClean="0"/>
              <a:t>it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 err="1" smtClean="0"/>
              <a:t>raining</a:t>
            </a:r>
            <a:r>
              <a:rPr lang="cs-CZ" dirty="0" smtClean="0"/>
              <a:t> </a:t>
            </a:r>
            <a:r>
              <a:rPr lang="cs-CZ" dirty="0" smtClean="0">
                <a:solidFill>
                  <a:srgbClr val="002060"/>
                </a:solidFill>
              </a:rPr>
              <a:t>( s dětmi ukazujeme a opakujeme).</a:t>
            </a:r>
          </a:p>
          <a:p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/>
              <a:t>g</a:t>
            </a:r>
            <a:r>
              <a:rPr lang="cs-CZ" dirty="0" err="1" smtClean="0"/>
              <a:t>randpa</a:t>
            </a:r>
            <a:r>
              <a:rPr lang="cs-CZ" dirty="0" smtClean="0"/>
              <a:t> </a:t>
            </a:r>
            <a:r>
              <a:rPr lang="cs-CZ" dirty="0" err="1" smtClean="0"/>
              <a:t>came</a:t>
            </a:r>
            <a:r>
              <a:rPr lang="cs-CZ" dirty="0" smtClean="0"/>
              <a:t> and </a:t>
            </a:r>
            <a:r>
              <a:rPr lang="cs-CZ" dirty="0" err="1" smtClean="0"/>
              <a:t>watched</a:t>
            </a:r>
            <a:r>
              <a:rPr lang="cs-CZ" dirty="0" smtClean="0"/>
              <a:t> big and big , </a:t>
            </a:r>
            <a:r>
              <a:rPr lang="cs-CZ" dirty="0" err="1" smtClean="0"/>
              <a:t>great</a:t>
            </a:r>
            <a:r>
              <a:rPr lang="cs-CZ" dirty="0" smtClean="0"/>
              <a:t> </a:t>
            </a:r>
            <a:r>
              <a:rPr lang="cs-CZ" dirty="0" err="1" smtClean="0"/>
              <a:t>turnip</a:t>
            </a:r>
            <a:r>
              <a:rPr lang="cs-CZ" dirty="0" smtClean="0"/>
              <a:t>!</a:t>
            </a:r>
          </a:p>
          <a:p>
            <a:r>
              <a:rPr lang="cs-CZ" dirty="0" smtClean="0"/>
              <a:t>He </a:t>
            </a:r>
            <a:r>
              <a:rPr lang="cs-CZ" dirty="0" err="1" smtClean="0"/>
              <a:t>was</a:t>
            </a:r>
            <a:r>
              <a:rPr lang="cs-CZ" dirty="0" smtClean="0"/>
              <a:t> </a:t>
            </a:r>
            <a:r>
              <a:rPr lang="cs-CZ" dirty="0" err="1" smtClean="0"/>
              <a:t>surprised</a:t>
            </a:r>
            <a:r>
              <a:rPr lang="cs-CZ" dirty="0" smtClean="0"/>
              <a:t>. He </a:t>
            </a:r>
            <a:r>
              <a:rPr lang="cs-CZ" dirty="0" err="1" smtClean="0"/>
              <a:t>pulled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big </a:t>
            </a:r>
            <a:r>
              <a:rPr lang="cs-CZ" dirty="0" err="1" smtClean="0"/>
              <a:t>turnip</a:t>
            </a:r>
            <a:r>
              <a:rPr lang="cs-CZ" dirty="0" smtClean="0"/>
              <a:t> – but </a:t>
            </a:r>
            <a:r>
              <a:rPr lang="cs-CZ" dirty="0" err="1" smtClean="0"/>
              <a:t>couldn´t</a:t>
            </a:r>
            <a:r>
              <a:rPr lang="cs-CZ" dirty="0" smtClean="0"/>
              <a:t> </a:t>
            </a:r>
            <a:r>
              <a:rPr lang="cs-CZ" dirty="0" err="1" smtClean="0"/>
              <a:t>pull</a:t>
            </a:r>
            <a:r>
              <a:rPr lang="cs-CZ" dirty="0" smtClean="0"/>
              <a:t> </a:t>
            </a:r>
            <a:r>
              <a:rPr lang="cs-CZ" dirty="0" err="1" smtClean="0"/>
              <a:t>it</a:t>
            </a:r>
            <a:r>
              <a:rPr lang="cs-CZ" dirty="0" smtClean="0"/>
              <a:t> </a:t>
            </a:r>
            <a:r>
              <a:rPr lang="cs-CZ" dirty="0" err="1" smtClean="0"/>
              <a:t>out</a:t>
            </a:r>
            <a:r>
              <a:rPr lang="cs-CZ" dirty="0" smtClean="0"/>
              <a:t>…</a:t>
            </a:r>
            <a:endParaRPr lang="cs-CZ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548680"/>
            <a:ext cx="5226445" cy="39198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1359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>
            <a:alpha val="56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539552" y="5733256"/>
            <a:ext cx="752007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Grandpa</a:t>
            </a:r>
            <a:r>
              <a:rPr lang="cs-CZ" dirty="0" smtClean="0"/>
              <a:t> </a:t>
            </a:r>
            <a:r>
              <a:rPr lang="cs-CZ" dirty="0" err="1" smtClean="0"/>
              <a:t>called</a:t>
            </a:r>
            <a:r>
              <a:rPr lang="cs-CZ" dirty="0" smtClean="0"/>
              <a:t> </a:t>
            </a:r>
            <a:r>
              <a:rPr lang="cs-CZ" dirty="0" err="1" smtClean="0"/>
              <a:t>for</a:t>
            </a:r>
            <a:r>
              <a:rPr lang="cs-CZ" dirty="0" smtClean="0"/>
              <a:t> </a:t>
            </a:r>
            <a:r>
              <a:rPr lang="cs-CZ" dirty="0" err="1" smtClean="0"/>
              <a:t>grandma</a:t>
            </a:r>
            <a:r>
              <a:rPr lang="cs-CZ" dirty="0"/>
              <a:t> </a:t>
            </a:r>
            <a:r>
              <a:rPr lang="cs-CZ" dirty="0" smtClean="0">
                <a:solidFill>
                  <a:srgbClr val="002060"/>
                </a:solidFill>
              </a:rPr>
              <a:t>(voláme všichni): </a:t>
            </a:r>
            <a:r>
              <a:rPr lang="cs-CZ" dirty="0" err="1" smtClean="0"/>
              <a:t>Grandma,come</a:t>
            </a:r>
            <a:r>
              <a:rPr lang="cs-CZ" dirty="0" smtClean="0"/>
              <a:t> </a:t>
            </a:r>
            <a:r>
              <a:rPr lang="cs-CZ" dirty="0" err="1" smtClean="0"/>
              <a:t>here</a:t>
            </a:r>
            <a:r>
              <a:rPr lang="cs-CZ" dirty="0" smtClean="0"/>
              <a:t>!</a:t>
            </a:r>
          </a:p>
          <a:p>
            <a:r>
              <a:rPr lang="cs-CZ" dirty="0" err="1" smtClean="0"/>
              <a:t>Grandma</a:t>
            </a:r>
            <a:r>
              <a:rPr lang="cs-CZ" dirty="0" smtClean="0"/>
              <a:t> </a:t>
            </a:r>
            <a:r>
              <a:rPr lang="cs-CZ" dirty="0" err="1" smtClean="0"/>
              <a:t>held</a:t>
            </a:r>
            <a:r>
              <a:rPr lang="cs-CZ" dirty="0" smtClean="0"/>
              <a:t> </a:t>
            </a:r>
            <a:r>
              <a:rPr lang="cs-CZ" dirty="0" err="1" smtClean="0"/>
              <a:t>grandpa</a:t>
            </a:r>
            <a:r>
              <a:rPr lang="cs-CZ" dirty="0" smtClean="0"/>
              <a:t> and </a:t>
            </a:r>
            <a:r>
              <a:rPr lang="cs-CZ" dirty="0" err="1" smtClean="0"/>
              <a:t>they</a:t>
            </a:r>
            <a:r>
              <a:rPr lang="cs-CZ" dirty="0" smtClean="0"/>
              <a:t> </a:t>
            </a:r>
            <a:r>
              <a:rPr lang="cs-CZ" dirty="0" err="1" smtClean="0"/>
              <a:t>pulled</a:t>
            </a:r>
            <a:r>
              <a:rPr lang="cs-CZ" dirty="0" smtClean="0"/>
              <a:t>, </a:t>
            </a:r>
            <a:r>
              <a:rPr lang="cs-CZ" dirty="0" err="1" smtClean="0"/>
              <a:t>pulled</a:t>
            </a:r>
            <a:r>
              <a:rPr lang="cs-CZ" dirty="0" smtClean="0"/>
              <a:t> – but </a:t>
            </a:r>
            <a:r>
              <a:rPr lang="cs-CZ" dirty="0" err="1" smtClean="0"/>
              <a:t>they</a:t>
            </a:r>
            <a:r>
              <a:rPr lang="cs-CZ" dirty="0" smtClean="0"/>
              <a:t> </a:t>
            </a:r>
            <a:r>
              <a:rPr lang="cs-CZ" dirty="0" err="1" smtClean="0"/>
              <a:t>couldn´t</a:t>
            </a:r>
            <a:r>
              <a:rPr lang="cs-CZ" dirty="0" smtClean="0"/>
              <a:t> </a:t>
            </a:r>
            <a:r>
              <a:rPr lang="cs-CZ" dirty="0" err="1" smtClean="0"/>
              <a:t>pull</a:t>
            </a:r>
            <a:r>
              <a:rPr lang="cs-CZ" dirty="0" smtClean="0"/>
              <a:t> </a:t>
            </a:r>
            <a:r>
              <a:rPr lang="cs-CZ" dirty="0" err="1" smtClean="0"/>
              <a:t>it</a:t>
            </a:r>
            <a:r>
              <a:rPr lang="cs-CZ" dirty="0" smtClean="0"/>
              <a:t> </a:t>
            </a:r>
            <a:r>
              <a:rPr lang="cs-CZ" dirty="0" err="1" smtClean="0"/>
              <a:t>out</a:t>
            </a:r>
            <a:r>
              <a:rPr lang="cs-CZ" dirty="0" smtClean="0"/>
              <a:t>…</a:t>
            </a:r>
            <a:endParaRPr lang="cs-CZ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3959" y="260648"/>
            <a:ext cx="5945923" cy="50049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6383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747520" y="5733256"/>
            <a:ext cx="718946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Grandma</a:t>
            </a:r>
            <a:r>
              <a:rPr lang="cs-CZ" dirty="0" smtClean="0"/>
              <a:t> </a:t>
            </a:r>
            <a:r>
              <a:rPr lang="cs-CZ" dirty="0" err="1" smtClean="0"/>
              <a:t>called</a:t>
            </a:r>
            <a:r>
              <a:rPr lang="cs-CZ" dirty="0" smtClean="0"/>
              <a:t>  </a:t>
            </a:r>
            <a:r>
              <a:rPr lang="cs-CZ" dirty="0" err="1" smtClean="0"/>
              <a:t>granddaughter</a:t>
            </a:r>
            <a:r>
              <a:rPr lang="cs-CZ" dirty="0" smtClean="0"/>
              <a:t> (girl) </a:t>
            </a:r>
            <a:r>
              <a:rPr lang="cs-CZ" dirty="0" smtClean="0">
                <a:solidFill>
                  <a:srgbClr val="002060"/>
                </a:solidFill>
              </a:rPr>
              <a:t>(všichni): </a:t>
            </a:r>
            <a:r>
              <a:rPr lang="cs-CZ" dirty="0" err="1" smtClean="0"/>
              <a:t>Granddaughter</a:t>
            </a:r>
            <a:r>
              <a:rPr lang="cs-CZ" dirty="0" smtClean="0"/>
              <a:t>, </a:t>
            </a:r>
            <a:r>
              <a:rPr lang="cs-CZ" dirty="0" err="1" smtClean="0"/>
              <a:t>come</a:t>
            </a:r>
            <a:r>
              <a:rPr lang="cs-CZ" dirty="0" smtClean="0"/>
              <a:t> </a:t>
            </a:r>
            <a:r>
              <a:rPr lang="cs-CZ" dirty="0" err="1" smtClean="0"/>
              <a:t>here</a:t>
            </a:r>
            <a:r>
              <a:rPr lang="cs-CZ" dirty="0" smtClean="0"/>
              <a:t>!</a:t>
            </a:r>
          </a:p>
          <a:p>
            <a:r>
              <a:rPr lang="cs-CZ" dirty="0" smtClean="0"/>
              <a:t>Girl </a:t>
            </a:r>
            <a:r>
              <a:rPr lang="cs-CZ" dirty="0" err="1" smtClean="0"/>
              <a:t>held</a:t>
            </a:r>
            <a:r>
              <a:rPr lang="cs-CZ" dirty="0" smtClean="0"/>
              <a:t> </a:t>
            </a:r>
            <a:r>
              <a:rPr lang="cs-CZ" dirty="0" err="1" smtClean="0"/>
              <a:t>grandma</a:t>
            </a:r>
            <a:r>
              <a:rPr lang="cs-CZ" dirty="0" smtClean="0"/>
              <a:t>, </a:t>
            </a:r>
            <a:r>
              <a:rPr lang="cs-CZ" dirty="0" err="1" smtClean="0"/>
              <a:t>grandma</a:t>
            </a:r>
            <a:r>
              <a:rPr lang="cs-CZ" dirty="0" smtClean="0"/>
              <a:t> </a:t>
            </a:r>
            <a:r>
              <a:rPr lang="cs-CZ" dirty="0" err="1" smtClean="0"/>
              <a:t>held</a:t>
            </a:r>
            <a:r>
              <a:rPr lang="cs-CZ" dirty="0" smtClean="0"/>
              <a:t> </a:t>
            </a:r>
            <a:r>
              <a:rPr lang="cs-CZ" dirty="0" err="1" smtClean="0"/>
              <a:t>grandpa</a:t>
            </a:r>
            <a:r>
              <a:rPr lang="cs-CZ" dirty="0" smtClean="0"/>
              <a:t>, </a:t>
            </a:r>
            <a:r>
              <a:rPr lang="cs-CZ" dirty="0" err="1" smtClean="0"/>
              <a:t>they</a:t>
            </a:r>
            <a:r>
              <a:rPr lang="cs-CZ" dirty="0" smtClean="0"/>
              <a:t> </a:t>
            </a:r>
            <a:r>
              <a:rPr lang="cs-CZ" dirty="0" err="1" smtClean="0"/>
              <a:t>pulled</a:t>
            </a:r>
            <a:r>
              <a:rPr lang="cs-CZ" dirty="0" smtClean="0"/>
              <a:t>, </a:t>
            </a:r>
          </a:p>
          <a:p>
            <a:r>
              <a:rPr lang="cs-CZ" dirty="0" err="1" smtClean="0"/>
              <a:t>pulled</a:t>
            </a:r>
            <a:r>
              <a:rPr lang="cs-CZ" dirty="0" smtClean="0"/>
              <a:t> – but </a:t>
            </a:r>
            <a:r>
              <a:rPr lang="cs-CZ" dirty="0" err="1" smtClean="0"/>
              <a:t>they</a:t>
            </a:r>
            <a:r>
              <a:rPr lang="cs-CZ" dirty="0" smtClean="0"/>
              <a:t> </a:t>
            </a:r>
            <a:r>
              <a:rPr lang="cs-CZ" dirty="0" err="1" smtClean="0"/>
              <a:t>couldn´t</a:t>
            </a:r>
            <a:r>
              <a:rPr lang="cs-CZ" dirty="0" smtClean="0"/>
              <a:t> </a:t>
            </a:r>
            <a:r>
              <a:rPr lang="cs-CZ" dirty="0" err="1" smtClean="0"/>
              <a:t>pull</a:t>
            </a:r>
            <a:r>
              <a:rPr lang="cs-CZ" dirty="0" smtClean="0"/>
              <a:t> </a:t>
            </a:r>
            <a:r>
              <a:rPr lang="cs-CZ" dirty="0" err="1" smtClean="0"/>
              <a:t>it</a:t>
            </a:r>
            <a:r>
              <a:rPr lang="cs-CZ" dirty="0" smtClean="0"/>
              <a:t> </a:t>
            </a:r>
            <a:r>
              <a:rPr lang="cs-CZ" dirty="0" err="1" smtClean="0"/>
              <a:t>out</a:t>
            </a:r>
            <a:r>
              <a:rPr lang="cs-CZ" dirty="0" smtClean="0"/>
              <a:t>…</a:t>
            </a:r>
            <a:endParaRPr lang="cs-CZ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8025" y="260648"/>
            <a:ext cx="7438672" cy="5053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4407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  <a:alpha val="58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539552" y="5661248"/>
            <a:ext cx="806489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Granddaughter  called  </a:t>
            </a:r>
            <a:r>
              <a:rPr lang="cs-CZ" dirty="0" smtClean="0"/>
              <a:t>a dog</a:t>
            </a:r>
            <a:r>
              <a:rPr lang="en-US" dirty="0" smtClean="0"/>
              <a:t> </a:t>
            </a:r>
            <a:r>
              <a:rPr lang="en-US" dirty="0">
                <a:solidFill>
                  <a:srgbClr val="002060"/>
                </a:solidFill>
              </a:rPr>
              <a:t>(</a:t>
            </a:r>
            <a:r>
              <a:rPr lang="en-US" dirty="0" err="1">
                <a:solidFill>
                  <a:srgbClr val="002060"/>
                </a:solidFill>
              </a:rPr>
              <a:t>všichni</a:t>
            </a:r>
            <a:r>
              <a:rPr lang="en-US" dirty="0"/>
              <a:t>): </a:t>
            </a:r>
            <a:r>
              <a:rPr lang="cs-CZ" dirty="0" smtClean="0"/>
              <a:t>Dog</a:t>
            </a:r>
            <a:r>
              <a:rPr lang="en-US" dirty="0" smtClean="0"/>
              <a:t>, </a:t>
            </a:r>
            <a:r>
              <a:rPr lang="en-US" dirty="0"/>
              <a:t>come here!</a:t>
            </a:r>
          </a:p>
          <a:p>
            <a:r>
              <a:rPr lang="cs-CZ" dirty="0" smtClean="0"/>
              <a:t>Dog </a:t>
            </a:r>
            <a:r>
              <a:rPr lang="cs-CZ" dirty="0" err="1" smtClean="0"/>
              <a:t>held</a:t>
            </a:r>
            <a:r>
              <a:rPr lang="cs-CZ" dirty="0" smtClean="0"/>
              <a:t> g</a:t>
            </a:r>
            <a:r>
              <a:rPr lang="en-US" dirty="0" err="1" smtClean="0"/>
              <a:t>irl</a:t>
            </a:r>
            <a:r>
              <a:rPr lang="cs-CZ" dirty="0" smtClean="0"/>
              <a:t>, girl</a:t>
            </a:r>
            <a:r>
              <a:rPr lang="cs-CZ" dirty="0"/>
              <a:t> </a:t>
            </a:r>
            <a:r>
              <a:rPr lang="cs-CZ" dirty="0" err="1" smtClean="0"/>
              <a:t>held</a:t>
            </a:r>
            <a:r>
              <a:rPr lang="en-US" dirty="0" smtClean="0"/>
              <a:t> </a:t>
            </a:r>
            <a:r>
              <a:rPr lang="en-US" dirty="0"/>
              <a:t>grandma, grandma </a:t>
            </a:r>
            <a:r>
              <a:rPr lang="cs-CZ" dirty="0" err="1" smtClean="0"/>
              <a:t>held</a:t>
            </a:r>
            <a:r>
              <a:rPr lang="en-US" dirty="0" smtClean="0"/>
              <a:t> </a:t>
            </a:r>
            <a:r>
              <a:rPr lang="en-US" dirty="0"/>
              <a:t>grandpa, they pulled, </a:t>
            </a:r>
          </a:p>
          <a:p>
            <a:r>
              <a:rPr lang="en-US" dirty="0"/>
              <a:t>pulled – but they couldn´t pull it out…</a:t>
            </a: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260648"/>
            <a:ext cx="8604448" cy="49573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36873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  <a:alpha val="67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539552" y="5085184"/>
            <a:ext cx="806489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Dog</a:t>
            </a:r>
            <a:r>
              <a:rPr lang="en-US" dirty="0" smtClean="0"/>
              <a:t> </a:t>
            </a:r>
            <a:r>
              <a:rPr lang="en-US" dirty="0"/>
              <a:t>called  </a:t>
            </a:r>
            <a:r>
              <a:rPr lang="cs-CZ" dirty="0" smtClean="0"/>
              <a:t>a </a:t>
            </a:r>
            <a:r>
              <a:rPr lang="cs-CZ" dirty="0" err="1" smtClean="0"/>
              <a:t>cat</a:t>
            </a:r>
            <a:r>
              <a:rPr lang="en-US" dirty="0" smtClean="0"/>
              <a:t> </a:t>
            </a:r>
            <a:r>
              <a:rPr lang="en-US" dirty="0">
                <a:solidFill>
                  <a:srgbClr val="002060"/>
                </a:solidFill>
              </a:rPr>
              <a:t>(</a:t>
            </a:r>
            <a:r>
              <a:rPr lang="en-US" dirty="0" err="1">
                <a:solidFill>
                  <a:srgbClr val="002060"/>
                </a:solidFill>
              </a:rPr>
              <a:t>všichni</a:t>
            </a:r>
            <a:r>
              <a:rPr lang="en-US" dirty="0">
                <a:solidFill>
                  <a:srgbClr val="002060"/>
                </a:solidFill>
              </a:rPr>
              <a:t>): </a:t>
            </a:r>
            <a:r>
              <a:rPr lang="cs-CZ" dirty="0" err="1" smtClean="0"/>
              <a:t>Cat</a:t>
            </a:r>
            <a:r>
              <a:rPr lang="en-US" dirty="0" smtClean="0"/>
              <a:t>, </a:t>
            </a:r>
            <a:r>
              <a:rPr lang="en-US" dirty="0"/>
              <a:t>come here!</a:t>
            </a:r>
          </a:p>
          <a:p>
            <a:r>
              <a:rPr lang="cs-CZ" dirty="0" err="1" smtClean="0"/>
              <a:t>Cat</a:t>
            </a:r>
            <a:r>
              <a:rPr lang="cs-CZ" dirty="0" smtClean="0"/>
              <a:t> </a:t>
            </a:r>
            <a:r>
              <a:rPr lang="cs-CZ" dirty="0" err="1" smtClean="0"/>
              <a:t>held</a:t>
            </a:r>
            <a:r>
              <a:rPr lang="cs-CZ" dirty="0" smtClean="0"/>
              <a:t> dog, dog </a:t>
            </a:r>
            <a:r>
              <a:rPr lang="cs-CZ" dirty="0" err="1" smtClean="0"/>
              <a:t>held</a:t>
            </a:r>
            <a:r>
              <a:rPr lang="cs-CZ" dirty="0" smtClean="0"/>
              <a:t> g</a:t>
            </a:r>
            <a:r>
              <a:rPr lang="en-US" dirty="0" err="1" smtClean="0"/>
              <a:t>irl</a:t>
            </a:r>
            <a:r>
              <a:rPr lang="cs-CZ" dirty="0" smtClean="0"/>
              <a:t>, girl</a:t>
            </a:r>
            <a:r>
              <a:rPr lang="en-US" dirty="0" smtClean="0"/>
              <a:t> </a:t>
            </a:r>
            <a:r>
              <a:rPr lang="cs-CZ" dirty="0" err="1" smtClean="0"/>
              <a:t>held</a:t>
            </a:r>
            <a:r>
              <a:rPr lang="en-US" dirty="0" smtClean="0"/>
              <a:t> </a:t>
            </a:r>
            <a:r>
              <a:rPr lang="en-US" dirty="0"/>
              <a:t>grandma, grandma </a:t>
            </a:r>
            <a:r>
              <a:rPr lang="cs-CZ" dirty="0" err="1" smtClean="0"/>
              <a:t>held</a:t>
            </a:r>
            <a:r>
              <a:rPr lang="en-US" dirty="0" smtClean="0"/>
              <a:t> </a:t>
            </a:r>
            <a:r>
              <a:rPr lang="en-US" dirty="0"/>
              <a:t>grandpa, they pulled, </a:t>
            </a:r>
          </a:p>
          <a:p>
            <a:r>
              <a:rPr lang="en-US" dirty="0"/>
              <a:t>pulled – but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turnip</a:t>
            </a:r>
            <a:r>
              <a:rPr lang="cs-CZ" dirty="0" smtClean="0"/>
              <a:t> </a:t>
            </a:r>
            <a:r>
              <a:rPr lang="cs-CZ" dirty="0" err="1" smtClean="0"/>
              <a:t>did</a:t>
            </a:r>
            <a:r>
              <a:rPr lang="cs-CZ" dirty="0" smtClean="0"/>
              <a:t> not </a:t>
            </a:r>
            <a:r>
              <a:rPr lang="cs-CZ" dirty="0" err="1" smtClean="0"/>
              <a:t>move</a:t>
            </a:r>
            <a:r>
              <a:rPr lang="en-US" dirty="0" smtClean="0"/>
              <a:t>…</a:t>
            </a:r>
            <a:endParaRPr lang="en-US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594" y="476672"/>
            <a:ext cx="8574812" cy="4313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4039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65000"/>
            <a:alpha val="52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524475" y="3555250"/>
            <a:ext cx="806489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err="1" smtClean="0"/>
              <a:t>Cat</a:t>
            </a:r>
            <a:r>
              <a:rPr lang="en-US" dirty="0" smtClean="0"/>
              <a:t> </a:t>
            </a:r>
            <a:r>
              <a:rPr lang="en-US" dirty="0"/>
              <a:t>called  </a:t>
            </a:r>
            <a:r>
              <a:rPr lang="cs-CZ" dirty="0" smtClean="0"/>
              <a:t>a </a:t>
            </a:r>
            <a:r>
              <a:rPr lang="cs-CZ" dirty="0" err="1" smtClean="0"/>
              <a:t>mouse</a:t>
            </a:r>
            <a:r>
              <a:rPr lang="en-US" dirty="0" smtClean="0"/>
              <a:t> </a:t>
            </a:r>
            <a:r>
              <a:rPr lang="en-US" dirty="0">
                <a:solidFill>
                  <a:srgbClr val="002060"/>
                </a:solidFill>
              </a:rPr>
              <a:t>(</a:t>
            </a:r>
            <a:r>
              <a:rPr lang="en-US" dirty="0" err="1">
                <a:solidFill>
                  <a:srgbClr val="002060"/>
                </a:solidFill>
              </a:rPr>
              <a:t>všichni</a:t>
            </a:r>
            <a:r>
              <a:rPr lang="en-US" dirty="0">
                <a:solidFill>
                  <a:srgbClr val="002060"/>
                </a:solidFill>
              </a:rPr>
              <a:t>): </a:t>
            </a:r>
            <a:r>
              <a:rPr lang="cs-CZ" dirty="0" smtClean="0"/>
              <a:t>Mouse</a:t>
            </a:r>
            <a:r>
              <a:rPr lang="en-US" dirty="0" smtClean="0"/>
              <a:t>, </a:t>
            </a:r>
            <a:r>
              <a:rPr lang="en-US" dirty="0"/>
              <a:t>come here!</a:t>
            </a:r>
          </a:p>
          <a:p>
            <a:r>
              <a:rPr lang="cs-CZ" dirty="0" smtClean="0"/>
              <a:t>Mouse </a:t>
            </a:r>
            <a:r>
              <a:rPr lang="cs-CZ" dirty="0" err="1" smtClean="0"/>
              <a:t>held</a:t>
            </a:r>
            <a:r>
              <a:rPr lang="cs-CZ" dirty="0" smtClean="0"/>
              <a:t> </a:t>
            </a:r>
            <a:r>
              <a:rPr lang="cs-CZ" dirty="0" err="1" smtClean="0"/>
              <a:t>cat</a:t>
            </a:r>
            <a:r>
              <a:rPr lang="cs-CZ" dirty="0" smtClean="0"/>
              <a:t>, </a:t>
            </a:r>
            <a:r>
              <a:rPr lang="cs-CZ" dirty="0" err="1" smtClean="0"/>
              <a:t>cat</a:t>
            </a:r>
            <a:r>
              <a:rPr lang="cs-CZ" dirty="0" smtClean="0"/>
              <a:t> </a:t>
            </a:r>
            <a:r>
              <a:rPr lang="cs-CZ" dirty="0" err="1" smtClean="0"/>
              <a:t>held</a:t>
            </a:r>
            <a:r>
              <a:rPr lang="cs-CZ" dirty="0" smtClean="0"/>
              <a:t> dog, dog </a:t>
            </a:r>
            <a:r>
              <a:rPr lang="cs-CZ" dirty="0" err="1" smtClean="0"/>
              <a:t>held</a:t>
            </a:r>
            <a:r>
              <a:rPr lang="cs-CZ" dirty="0" smtClean="0"/>
              <a:t> g</a:t>
            </a:r>
            <a:r>
              <a:rPr lang="en-US" dirty="0" err="1" smtClean="0"/>
              <a:t>irl</a:t>
            </a:r>
            <a:r>
              <a:rPr lang="cs-CZ" dirty="0" smtClean="0"/>
              <a:t>, girl</a:t>
            </a:r>
            <a:r>
              <a:rPr lang="en-US" dirty="0" smtClean="0"/>
              <a:t> </a:t>
            </a:r>
            <a:r>
              <a:rPr lang="cs-CZ" dirty="0" err="1" smtClean="0"/>
              <a:t>held</a:t>
            </a:r>
            <a:r>
              <a:rPr lang="en-US" dirty="0" smtClean="0"/>
              <a:t> </a:t>
            </a:r>
            <a:r>
              <a:rPr lang="en-US" dirty="0"/>
              <a:t>grandma, grandma </a:t>
            </a:r>
            <a:r>
              <a:rPr lang="cs-CZ" dirty="0" err="1" smtClean="0"/>
              <a:t>held</a:t>
            </a:r>
            <a:r>
              <a:rPr lang="en-US" dirty="0" smtClean="0"/>
              <a:t> </a:t>
            </a:r>
            <a:r>
              <a:rPr lang="en-US" dirty="0"/>
              <a:t>grandpa, they pulled, </a:t>
            </a:r>
          </a:p>
          <a:p>
            <a:r>
              <a:rPr lang="en-US" dirty="0"/>
              <a:t>pulled – </a:t>
            </a:r>
            <a:r>
              <a:rPr lang="cs-CZ" dirty="0" smtClean="0"/>
              <a:t>and big </a:t>
            </a:r>
            <a:r>
              <a:rPr lang="cs-CZ" dirty="0" err="1" smtClean="0"/>
              <a:t>turnip</a:t>
            </a:r>
            <a:r>
              <a:rPr lang="cs-CZ" dirty="0" smtClean="0"/>
              <a:t> </a:t>
            </a:r>
            <a:r>
              <a:rPr lang="cs-CZ" dirty="0" err="1" smtClean="0"/>
              <a:t>moved</a:t>
            </a:r>
            <a:r>
              <a:rPr lang="cs-CZ" dirty="0" smtClean="0"/>
              <a:t> </a:t>
            </a:r>
            <a:r>
              <a:rPr lang="cs-CZ" dirty="0" err="1" smtClean="0"/>
              <a:t>out</a:t>
            </a:r>
            <a:r>
              <a:rPr lang="cs-CZ" dirty="0" smtClean="0"/>
              <a:t> </a:t>
            </a:r>
            <a:r>
              <a:rPr lang="cs-CZ" dirty="0" err="1" smtClean="0"/>
              <a:t>of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ground</a:t>
            </a:r>
            <a:r>
              <a:rPr lang="cs-CZ" dirty="0" smtClean="0"/>
              <a:t> and </a:t>
            </a:r>
            <a:r>
              <a:rPr lang="cs-CZ" dirty="0" err="1" smtClean="0"/>
              <a:t>everyone</a:t>
            </a:r>
            <a:r>
              <a:rPr lang="cs-CZ" dirty="0" smtClean="0"/>
              <a:t> </a:t>
            </a:r>
            <a:r>
              <a:rPr lang="cs-CZ" dirty="0" err="1" smtClean="0"/>
              <a:t>fell</a:t>
            </a:r>
            <a:r>
              <a:rPr lang="cs-CZ" dirty="0" smtClean="0"/>
              <a:t> </a:t>
            </a:r>
            <a:r>
              <a:rPr lang="cs-CZ" dirty="0" err="1" smtClean="0"/>
              <a:t>over</a:t>
            </a:r>
            <a:r>
              <a:rPr lang="cs-CZ" dirty="0" smtClean="0"/>
              <a:t>!</a:t>
            </a:r>
            <a:endParaRPr lang="en-US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788" y="0"/>
            <a:ext cx="8388424" cy="3555250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6393" y="4724767"/>
            <a:ext cx="5811213" cy="21055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72223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44463"/>
            <a:ext cx="8128000" cy="609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251520" y="6453336"/>
            <a:ext cx="59468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bg2"/>
                </a:solidFill>
              </a:rPr>
              <a:t>Nová slova si zapíšeme a za domácí úkol domalujeme obrázek.</a:t>
            </a:r>
            <a:endParaRPr lang="cs-CZ" dirty="0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397527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547664" y="2132856"/>
            <a:ext cx="28364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Text volně zpracován podle: </a:t>
            </a:r>
            <a:endParaRPr lang="cs-CZ" dirty="0"/>
          </a:p>
        </p:txBody>
      </p:sp>
      <p:sp>
        <p:nvSpPr>
          <p:cNvPr id="3" name="Obdélník 2"/>
          <p:cNvSpPr/>
          <p:nvPr/>
        </p:nvSpPr>
        <p:spPr>
          <a:xfrm>
            <a:off x="2286000" y="3105835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/>
              <a:t>http://www.youtube.com/watch?v=6Lq9VysZXkQ&amp;feature=related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1547664" y="1772816"/>
            <a:ext cx="363195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Použité fotografie jsou vlastní výroby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207593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105</TotalTime>
  <Words>325</Words>
  <Application>Microsoft Office PowerPoint</Application>
  <PresentationFormat>Předvádění na obrazovce (4:3)</PresentationFormat>
  <Paragraphs>38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Maminka</dc:creator>
  <cp:lastModifiedBy>Maminka</cp:lastModifiedBy>
  <cp:revision>20</cp:revision>
  <dcterms:created xsi:type="dcterms:W3CDTF">2011-11-28T17:46:26Z</dcterms:created>
  <dcterms:modified xsi:type="dcterms:W3CDTF">2012-06-03T17:50:50Z</dcterms:modified>
</cp:coreProperties>
</file>