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462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904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753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797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5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960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713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498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31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30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264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C076E-42F6-4801-8000-FD1DFA24142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3C9F1A-69E1-4A8A-9A2B-EF5F7A83C9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885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ZŠ A MŠ NECHANICE</a:t>
            </a:r>
            <a:br>
              <a:rPr lang="cs-CZ" dirty="0" smtClean="0"/>
            </a:br>
            <a:r>
              <a:rPr lang="cs-CZ" dirty="0" smtClean="0"/>
              <a:t>MARTINA DUNDOVÁ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" y="66675"/>
            <a:ext cx="9028113" cy="6723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" y="0"/>
            <a:ext cx="9123361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91679" y="2606830"/>
            <a:ext cx="18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Martina </a:t>
            </a:r>
            <a:r>
              <a:rPr lang="cs-CZ" dirty="0" err="1" smtClean="0"/>
              <a:t>Dundová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3698761"/>
            <a:ext cx="1037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Alphabet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79" y="4262413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94959" y="4828510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1.10.2011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68287" y="5476582"/>
            <a:ext cx="1071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spelování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08943" y="6021288"/>
            <a:ext cx="42616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ráce s abecedou, psaná forma písmen, hra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91362" y="3161429"/>
            <a:ext cx="3412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VY_22_INOVACE_1B_01_Alphabet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251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u="sng" dirty="0" err="1" smtClean="0"/>
              <a:t>Albhabet</a:t>
            </a:r>
            <a:endParaRPr lang="cs-CZ" sz="28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:……………………………………..</a:t>
            </a:r>
          </a:p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surname</a:t>
            </a:r>
            <a:r>
              <a:rPr lang="cs-CZ" dirty="0" smtClean="0"/>
              <a:t>:…………………………………</a:t>
            </a:r>
          </a:p>
          <a:p>
            <a:r>
              <a:rPr lang="cs-CZ" dirty="0" err="1" smtClean="0"/>
              <a:t>Spell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and </a:t>
            </a:r>
            <a:r>
              <a:rPr lang="cs-CZ" dirty="0" err="1" smtClean="0"/>
              <a:t>surname</a:t>
            </a:r>
            <a:r>
              <a:rPr lang="cs-CZ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33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Piš podle zadání-barvy a písmena: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/>
              <a:t>y</a:t>
            </a:r>
            <a:r>
              <a:rPr lang="cs-CZ" sz="2000" dirty="0" err="1" smtClean="0"/>
              <a:t>ellow</a:t>
            </a:r>
            <a:r>
              <a:rPr lang="cs-CZ" sz="2000" dirty="0" smtClean="0"/>
              <a:t>  / </a:t>
            </a:r>
            <a:r>
              <a:rPr lang="cs-CZ" sz="2000" dirty="0" err="1" smtClean="0"/>
              <a:t>eič</a:t>
            </a:r>
            <a:r>
              <a:rPr lang="cs-CZ" sz="2000" dirty="0" smtClean="0"/>
              <a:t> /           </a:t>
            </a:r>
            <a:r>
              <a:rPr lang="cs-CZ" sz="2000" dirty="0" err="1" smtClean="0"/>
              <a:t>red</a:t>
            </a:r>
            <a:r>
              <a:rPr lang="cs-CZ" sz="2000" dirty="0" smtClean="0"/>
              <a:t>  / i: /        blue  / </a:t>
            </a:r>
            <a:r>
              <a:rPr lang="cs-CZ" sz="2000" dirty="0" err="1" smtClean="0"/>
              <a:t>dabl</a:t>
            </a:r>
            <a:r>
              <a:rPr lang="cs-CZ" sz="2000" dirty="0" smtClean="0"/>
              <a:t> el /       green / ou /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……………………………………………………………………………………………………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black</a:t>
            </a:r>
            <a:r>
              <a:rPr lang="cs-CZ" sz="2000" dirty="0" smtClean="0"/>
              <a:t> / </a:t>
            </a:r>
            <a:r>
              <a:rPr lang="cs-CZ" sz="2000" dirty="0" err="1" smtClean="0"/>
              <a:t>kei</a:t>
            </a:r>
            <a:r>
              <a:rPr lang="cs-CZ" sz="2000" dirty="0" smtClean="0"/>
              <a:t> /            </a:t>
            </a:r>
            <a:r>
              <a:rPr lang="cs-CZ" sz="2000" dirty="0" err="1" smtClean="0"/>
              <a:t>brown</a:t>
            </a:r>
            <a:r>
              <a:rPr lang="cs-CZ" sz="2000" dirty="0" smtClean="0"/>
              <a:t> / </a:t>
            </a:r>
            <a:r>
              <a:rPr lang="cs-CZ" sz="2000" dirty="0" err="1" smtClean="0"/>
              <a:t>ai</a:t>
            </a:r>
            <a:r>
              <a:rPr lang="cs-CZ" sz="2000" dirty="0" smtClean="0"/>
              <a:t> /          pink / di: /         </a:t>
            </a:r>
            <a:r>
              <a:rPr lang="cs-CZ" sz="2000" dirty="0" err="1" smtClean="0"/>
              <a:t>grey</a:t>
            </a:r>
            <a:r>
              <a:rPr lang="cs-CZ" sz="2000" dirty="0" smtClean="0"/>
              <a:t>  / es /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……………………………………………………………………………………………………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.      .      .      .       .    ,    .     .      .       .     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73952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/>
              <a:t>Hrajeme šibenici!</a:t>
            </a: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Vyber si </a:t>
            </a:r>
            <a:r>
              <a:rPr lang="cs-CZ" sz="2400" dirty="0" err="1" smtClean="0"/>
              <a:t>slovo,kamarád</a:t>
            </a:r>
            <a:r>
              <a:rPr lang="cs-CZ" sz="2400" dirty="0" smtClean="0"/>
              <a:t> hádá písmena ,ty mu stavíš šibenici.</a:t>
            </a:r>
          </a:p>
          <a:p>
            <a:endParaRPr lang="cs-CZ" sz="2400" dirty="0"/>
          </a:p>
          <a:p>
            <a:r>
              <a:rPr lang="cs-CZ" sz="2400" dirty="0" smtClean="0"/>
              <a:t>Př.: _ _ _ _ _ _</a:t>
            </a:r>
          </a:p>
          <a:p>
            <a:endParaRPr lang="cs-CZ" sz="2400" dirty="0"/>
          </a:p>
          <a:p>
            <a:r>
              <a:rPr lang="cs-CZ" sz="2400" dirty="0" smtClean="0"/>
              <a:t>( </a:t>
            </a:r>
            <a:r>
              <a:rPr lang="cs-CZ" sz="2400" dirty="0" err="1" smtClean="0"/>
              <a:t>banana</a:t>
            </a:r>
            <a:r>
              <a:rPr lang="cs-CZ" sz="2400" dirty="0" smtClean="0"/>
              <a:t> )</a:t>
            </a:r>
            <a:endParaRPr lang="cs-CZ" sz="2400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6012160" y="335699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4"/>
          </p:cNvCxnSpPr>
          <p:nvPr/>
        </p:nvCxnSpPr>
        <p:spPr>
          <a:xfrm>
            <a:off x="6240760" y="3814192"/>
            <a:ext cx="0" cy="7669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240760" y="3981636"/>
            <a:ext cx="27545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6012160" y="3981636"/>
            <a:ext cx="2286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6012160" y="4581128"/>
            <a:ext cx="22860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240760" y="4581128"/>
            <a:ext cx="27545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4" idx="0"/>
          </p:cNvCxnSpPr>
          <p:nvPr/>
        </p:nvCxnSpPr>
        <p:spPr>
          <a:xfrm flipV="1">
            <a:off x="6240760" y="2852936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5076056" y="2852936"/>
            <a:ext cx="11647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076056" y="2852936"/>
            <a:ext cx="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5076056" y="2852936"/>
            <a:ext cx="288032" cy="252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hnutý pruh 36"/>
          <p:cNvSpPr/>
          <p:nvPr/>
        </p:nvSpPr>
        <p:spPr>
          <a:xfrm>
            <a:off x="4283968" y="5085184"/>
            <a:ext cx="1512168" cy="1440160"/>
          </a:xfrm>
          <a:prstGeom prst="blockArc">
            <a:avLst>
              <a:gd name="adj1" fmla="val 10769445"/>
              <a:gd name="adj2" fmla="val 46144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7892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118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ZŠ A MŠ NECHANICE MARTINA DUNDOVÁ</vt:lpstr>
      <vt:lpstr>Albhabet</vt:lpstr>
      <vt:lpstr>Piš podle zadání-barvy a písmena:</vt:lpstr>
      <vt:lpstr>Hrajeme šibenici!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A MŠ NECHANICE MARTINA DUNDOVÁ</dc:title>
  <dc:creator>Dundovi</dc:creator>
  <cp:lastModifiedBy>Dundovi</cp:lastModifiedBy>
  <cp:revision>14</cp:revision>
  <dcterms:created xsi:type="dcterms:W3CDTF">2011-09-21T14:57:20Z</dcterms:created>
  <dcterms:modified xsi:type="dcterms:W3CDTF">2012-06-12T17:17:53Z</dcterms:modified>
</cp:coreProperties>
</file>