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62" r:id="rId4"/>
    <p:sldId id="263" r:id="rId5"/>
    <p:sldId id="264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6" autoAdjust="0"/>
    <p:restoredTop sz="94609" autoAdjust="0"/>
  </p:normalViewPr>
  <p:slideViewPr>
    <p:cSldViewPr>
      <p:cViewPr varScale="1">
        <p:scale>
          <a:sx n="71" d="100"/>
          <a:sy n="71" d="100"/>
        </p:scale>
        <p:origin x="-48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160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079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51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308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635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90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673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329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202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61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736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85F8C-A0E1-4A65-91A9-AA7A1B84904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46C31-2CA1-4542-8B71-6E537B35FE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76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Jitka Vodrážková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září 2011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5410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latin typeface="Bookman Old Style" pitchFamily="18" charset="0"/>
              </a:rPr>
              <a:t>VY_22_INOVACE_1A_25_COMPETITION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Úvodní slovíčka - pozdravy, části dne, </a:t>
            </a:r>
            <a:r>
              <a:rPr lang="cs-CZ" sz="1600" b="1" dirty="0" err="1" smtClean="0">
                <a:latin typeface="Bookman Old Style" pitchFamily="18" charset="0"/>
              </a:rPr>
              <a:t>classroom</a:t>
            </a:r>
            <a:r>
              <a:rPr lang="cs-CZ" sz="1600" b="1" dirty="0" smtClean="0">
                <a:latin typeface="Bookman Old Style" pitchFamily="18" charset="0"/>
              </a:rPr>
              <a:t> </a:t>
            </a:r>
            <a:r>
              <a:rPr lang="cs-CZ" sz="1600" b="1" dirty="0" err="1" smtClean="0">
                <a:latin typeface="Bookman Old Style" pitchFamily="18" charset="0"/>
              </a:rPr>
              <a:t>language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18277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Zábavná soutěž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25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940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Metodický postup: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865435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Lístky s úkoly rozmístíme po třídě na stěny, na lavice, na poličky.</a:t>
            </a:r>
          </a:p>
          <a:p>
            <a:endParaRPr lang="cs-CZ" dirty="0"/>
          </a:p>
          <a:p>
            <a:r>
              <a:rPr lang="cs-CZ" dirty="0" smtClean="0"/>
              <a:t>Každý žák dostane pracovní list, který si podepíše. Žáci potom chodí po třídě a čtou </a:t>
            </a:r>
          </a:p>
          <a:p>
            <a:r>
              <a:rPr lang="cs-CZ" dirty="0" smtClean="0"/>
              <a:t>si jednotlivé úkoly. Nesmí brát lístky do ruky a odnášet je jinam, pouze se na ně dívat.</a:t>
            </a:r>
          </a:p>
          <a:p>
            <a:r>
              <a:rPr lang="cs-CZ" dirty="0" smtClean="0"/>
              <a:t>Když něčemu nerozumí, zeptají se učitele. Každý pracuje sám za sebe, neradí soupeřům</a:t>
            </a:r>
          </a:p>
          <a:p>
            <a:r>
              <a:rPr lang="cs-CZ" dirty="0" smtClean="0"/>
              <a:t> a neopisuje.</a:t>
            </a:r>
          </a:p>
          <a:p>
            <a:endParaRPr lang="cs-CZ" dirty="0"/>
          </a:p>
          <a:p>
            <a:r>
              <a:rPr lang="cs-CZ" dirty="0" smtClean="0"/>
              <a:t>Kdo má vyplněné všechny úkoly, odevzdá pracovní list a jde si sednout.</a:t>
            </a:r>
          </a:p>
          <a:p>
            <a:endParaRPr lang="cs-CZ" dirty="0"/>
          </a:p>
          <a:p>
            <a:r>
              <a:rPr lang="cs-CZ" dirty="0" smtClean="0"/>
              <a:t>Po ukončení časového limitu odevzdají všichni a společně si řekneme správné řešení úkolů.</a:t>
            </a:r>
          </a:p>
          <a:p>
            <a:r>
              <a:rPr lang="cs-CZ" dirty="0" smtClean="0"/>
              <a:t>Vyhodnocení v další hodině.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1201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21253" y="-1257067"/>
            <a:ext cx="6741370" cy="925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85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2458" y="-1260278"/>
            <a:ext cx="6759079" cy="9144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36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803"/>
            <a:ext cx="4995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648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585224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Hello               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bye</a:t>
            </a:r>
            <a:r>
              <a:rPr lang="cs-CZ" dirty="0" smtClean="0"/>
              <a:t>           Czech                 Listen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           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Pavel. / I </a:t>
            </a:r>
            <a:r>
              <a:rPr lang="cs-CZ" dirty="0" err="1" smtClean="0"/>
              <a:t>am</a:t>
            </a:r>
            <a:r>
              <a:rPr lang="cs-CZ" dirty="0" smtClean="0"/>
              <a:t> Pavel. /  Pavel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err="1" smtClean="0"/>
              <a:t>Good</a:t>
            </a:r>
            <a:r>
              <a:rPr lang="cs-CZ" dirty="0" smtClean="0"/>
              <a:t> night!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Peter.  I </a:t>
            </a:r>
            <a:r>
              <a:rPr lang="cs-CZ" dirty="0" err="1" smtClean="0"/>
              <a:t>am</a:t>
            </a:r>
            <a:r>
              <a:rPr lang="cs-CZ" dirty="0" smtClean="0"/>
              <a:t> Czech.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C – A – D – B</a:t>
            </a:r>
          </a:p>
          <a:p>
            <a:pPr marL="342900" indent="-342900">
              <a:buAutoNum type="arabicPeriod"/>
            </a:pPr>
            <a:endParaRPr lang="cs-CZ" dirty="0"/>
          </a:p>
          <a:p>
            <a:r>
              <a:rPr lang="cs-CZ" dirty="0" smtClean="0"/>
              <a:t>8.    </a:t>
            </a:r>
            <a:r>
              <a:rPr lang="cs-CZ" dirty="0" err="1" smtClean="0"/>
              <a:t>new</a:t>
            </a:r>
            <a:r>
              <a:rPr lang="cs-CZ" dirty="0" smtClean="0"/>
              <a:t>     </a:t>
            </a:r>
            <a:r>
              <a:rPr lang="cs-CZ" dirty="0" err="1" smtClean="0"/>
              <a:t>look</a:t>
            </a:r>
            <a:r>
              <a:rPr lang="cs-CZ" dirty="0" smtClean="0"/>
              <a:t>                      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329079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977" y="3475459"/>
            <a:ext cx="152400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675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160082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Vlastní obrázky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897461" y="1034710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Kniha. In: </a:t>
            </a:r>
            <a:r>
              <a:rPr lang="cs-CZ" i="1" dirty="0"/>
              <a:t>Wiki.rvp.cz</a:t>
            </a:r>
            <a:r>
              <a:rPr lang="cs-CZ" dirty="0"/>
              <a:t> [online]. 21.7.2010 [cit. 2012-02-01]. Dostupné z: http://www.google.cz/search?tbm=isch&amp;hl=cs&amp;source=hp&amp;biw=1026&amp;bih=557&amp;q=kniha&amp;gbv=2&amp;oq=kniha&amp;aq=f&amp;aqi=g10&amp;aql=&amp;gs_sm=s&amp;gs_upl=2380l5223l0l8234l5l5l0l0l0l0l161l647l1.4l5l0#q=kniha&amp;hl=cs&amp;gbv=2&amp;tbm=isch&amp;tbs=simg:CAQSEgmaRHsbO-KE_1iG0cOoMjD-rmw&amp;iact=hc&amp;vpx=718&amp;vpy=156&amp;dur=5734&amp;hovh=188&amp;hovw=268&amp;tx=104&amp;ty=265&amp;sig=116286178920101113730&amp;ei=ZncpT9fwDOje4QTCpNW6Aw&amp;page=3&amp;tbnh=144&amp;tbnw=205&amp;ved=1t:2220,r:7,s:20&amp;bav=on.2,or.r_gc.r_pw.,cf.osb&amp;fp=237624a86b4cd694&amp;biw=1026&amp;bih=557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67594" y="665378"/>
            <a:ext cx="8743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Citace: </a:t>
            </a:r>
          </a:p>
        </p:txBody>
      </p:sp>
    </p:spTree>
    <p:extLst>
      <p:ext uri="{BB962C8B-B14F-4D97-AF65-F5344CB8AC3E}">
        <p14:creationId xmlns:p14="http://schemas.microsoft.com/office/powerpoint/2010/main" val="16090524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196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11</cp:revision>
  <dcterms:created xsi:type="dcterms:W3CDTF">2012-01-14T14:35:41Z</dcterms:created>
  <dcterms:modified xsi:type="dcterms:W3CDTF">2012-06-03T17:48:40Z</dcterms:modified>
</cp:coreProperties>
</file>