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ED400D-BC3D-4CB1-9108-14792B056368}" type="doc">
      <dgm:prSet loTypeId="urn:microsoft.com/office/officeart/2005/8/layout/rings+Icon" loCatId="officeonline" qsTypeId="urn:microsoft.com/office/officeart/2005/8/quickstyle/simple1" qsCatId="simple" csTypeId="urn:microsoft.com/office/officeart/2005/8/colors/accent1_2" csCatId="accent1" phldr="1"/>
      <dgm:spPr/>
    </dgm:pt>
    <dgm:pt modelId="{5A24ACCA-CB85-4A76-954C-2D2447B87363}">
      <dgm:prSet phldrT="[Text]"/>
      <dgm:spPr/>
      <dgm:t>
        <a:bodyPr/>
        <a:lstStyle/>
        <a:p>
          <a:r>
            <a:rPr lang="cs-CZ" dirty="0" smtClean="0"/>
            <a:t>a boy</a:t>
          </a:r>
          <a:endParaRPr lang="cs-CZ" dirty="0"/>
        </a:p>
      </dgm:t>
    </dgm:pt>
    <dgm:pt modelId="{966508FB-2A63-4B4F-8B20-241654628A36}" type="parTrans" cxnId="{DFEA5D0F-60B2-4A94-8A47-89F5242E56DE}">
      <dgm:prSet/>
      <dgm:spPr/>
      <dgm:t>
        <a:bodyPr/>
        <a:lstStyle/>
        <a:p>
          <a:endParaRPr lang="cs-CZ"/>
        </a:p>
      </dgm:t>
    </dgm:pt>
    <dgm:pt modelId="{EEECCC45-8C56-4F95-9B61-F5EB4D69311C}" type="sibTrans" cxnId="{DFEA5D0F-60B2-4A94-8A47-89F5242E56DE}">
      <dgm:prSet/>
      <dgm:spPr/>
      <dgm:t>
        <a:bodyPr/>
        <a:lstStyle/>
        <a:p>
          <a:endParaRPr lang="cs-CZ"/>
        </a:p>
      </dgm:t>
    </dgm:pt>
    <dgm:pt modelId="{30DC9C58-7439-47AB-9CFE-AED5742F79BE}">
      <dgm:prSet phldrT="[Text]"/>
      <dgm:spPr/>
      <dgm:t>
        <a:bodyPr/>
        <a:lstStyle/>
        <a:p>
          <a:r>
            <a:rPr lang="cs-CZ" dirty="0" smtClean="0"/>
            <a:t>a girl</a:t>
          </a:r>
          <a:endParaRPr lang="cs-CZ" dirty="0"/>
        </a:p>
      </dgm:t>
    </dgm:pt>
    <dgm:pt modelId="{03593F0C-AF8A-4253-A55A-827F37CF55D3}" type="parTrans" cxnId="{0FA261D5-21C3-46BB-86D1-E529FAF301D2}">
      <dgm:prSet/>
      <dgm:spPr/>
      <dgm:t>
        <a:bodyPr/>
        <a:lstStyle/>
        <a:p>
          <a:endParaRPr lang="cs-CZ"/>
        </a:p>
      </dgm:t>
    </dgm:pt>
    <dgm:pt modelId="{62D7060F-B9A2-4DBD-8B7A-6A9B02DFFD67}" type="sibTrans" cxnId="{0FA261D5-21C3-46BB-86D1-E529FAF301D2}">
      <dgm:prSet/>
      <dgm:spPr/>
      <dgm:t>
        <a:bodyPr/>
        <a:lstStyle/>
        <a:p>
          <a:endParaRPr lang="cs-CZ"/>
        </a:p>
      </dgm:t>
    </dgm:pt>
    <dgm:pt modelId="{F45EF1A0-7ED4-43B4-A1AE-D21A607899C3}">
      <dgm:prSet phldrT="[Text]"/>
      <dgm:spPr/>
      <dgm:t>
        <a:bodyPr/>
        <a:lstStyle/>
        <a:p>
          <a:r>
            <a:rPr lang="cs-CZ" dirty="0" smtClean="0"/>
            <a:t>a </a:t>
          </a:r>
          <a:r>
            <a:rPr lang="cs-CZ" dirty="0" err="1" smtClean="0"/>
            <a:t>cat</a:t>
          </a:r>
          <a:endParaRPr lang="cs-CZ" dirty="0"/>
        </a:p>
      </dgm:t>
    </dgm:pt>
    <dgm:pt modelId="{D627FA3A-23D3-4B86-835B-EFE1C52AC317}" type="parTrans" cxnId="{3DCE98AA-D5DC-4E0A-8B2F-B20859ECDC20}">
      <dgm:prSet/>
      <dgm:spPr/>
      <dgm:t>
        <a:bodyPr/>
        <a:lstStyle/>
        <a:p>
          <a:endParaRPr lang="cs-CZ"/>
        </a:p>
      </dgm:t>
    </dgm:pt>
    <dgm:pt modelId="{B66ED4D4-3F6E-44CF-A0F4-96BFD96DD7FD}" type="sibTrans" cxnId="{3DCE98AA-D5DC-4E0A-8B2F-B20859ECDC20}">
      <dgm:prSet/>
      <dgm:spPr/>
      <dgm:t>
        <a:bodyPr/>
        <a:lstStyle/>
        <a:p>
          <a:endParaRPr lang="cs-CZ"/>
        </a:p>
      </dgm:t>
    </dgm:pt>
    <dgm:pt modelId="{C6E48B3F-20E4-4FDB-9DF3-AFB3999D5707}" type="pres">
      <dgm:prSet presAssocID="{58ED400D-BC3D-4CB1-9108-14792B056368}" presName="Name0" presStyleCnt="0">
        <dgm:presLayoutVars>
          <dgm:chMax val="7"/>
          <dgm:dir/>
          <dgm:resizeHandles val="exact"/>
        </dgm:presLayoutVars>
      </dgm:prSet>
      <dgm:spPr/>
    </dgm:pt>
    <dgm:pt modelId="{BDF245B4-29CE-4B38-B63B-BAF81BCDBBE8}" type="pres">
      <dgm:prSet presAssocID="{58ED400D-BC3D-4CB1-9108-14792B056368}" presName="ellipse1" presStyleLbl="vennNode1" presStyleIdx="0" presStyleCnt="3" custScaleX="77458" custScaleY="39696" custLinFactNeighborX="39891" custLinFactNeighborY="-179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D2D9D8-5328-469B-90BE-777F86FE7573}" type="pres">
      <dgm:prSet presAssocID="{58ED400D-BC3D-4CB1-9108-14792B056368}" presName="ellipse2" presStyleLbl="vennNode1" presStyleIdx="1" presStyleCnt="3" custAng="0" custScaleX="79882" custScaleY="37726" custLinFactNeighborX="-2953" custLinFactNeighborY="-2467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61CA5B-4A26-4999-ADA2-BB9494D3E2CB}" type="pres">
      <dgm:prSet presAssocID="{58ED400D-BC3D-4CB1-9108-14792B056368}" presName="ellipse3" presStyleLbl="vennNode1" presStyleIdx="2" presStyleCnt="3" custScaleX="75830" custScaleY="38467" custLinFactNeighborX="14632" custLinFactNeighborY="1686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FEA5D0F-60B2-4A94-8A47-89F5242E56DE}" srcId="{58ED400D-BC3D-4CB1-9108-14792B056368}" destId="{5A24ACCA-CB85-4A76-954C-2D2447B87363}" srcOrd="0" destOrd="0" parTransId="{966508FB-2A63-4B4F-8B20-241654628A36}" sibTransId="{EEECCC45-8C56-4F95-9B61-F5EB4D69311C}"/>
    <dgm:cxn modelId="{0FA261D5-21C3-46BB-86D1-E529FAF301D2}" srcId="{58ED400D-BC3D-4CB1-9108-14792B056368}" destId="{30DC9C58-7439-47AB-9CFE-AED5742F79BE}" srcOrd="1" destOrd="0" parTransId="{03593F0C-AF8A-4253-A55A-827F37CF55D3}" sibTransId="{62D7060F-B9A2-4DBD-8B7A-6A9B02DFFD67}"/>
    <dgm:cxn modelId="{FED2E8B4-4EAB-4652-A92D-29D3EA0C4C6B}" type="presOf" srcId="{5A24ACCA-CB85-4A76-954C-2D2447B87363}" destId="{BDF245B4-29CE-4B38-B63B-BAF81BCDBBE8}" srcOrd="0" destOrd="0" presId="urn:microsoft.com/office/officeart/2005/8/layout/rings+Icon"/>
    <dgm:cxn modelId="{5F649CF7-F6AB-4963-906A-5A50C020C48B}" type="presOf" srcId="{30DC9C58-7439-47AB-9CFE-AED5742F79BE}" destId="{0CD2D9D8-5328-469B-90BE-777F86FE7573}" srcOrd="0" destOrd="0" presId="urn:microsoft.com/office/officeart/2005/8/layout/rings+Icon"/>
    <dgm:cxn modelId="{3DCE98AA-D5DC-4E0A-8B2F-B20859ECDC20}" srcId="{58ED400D-BC3D-4CB1-9108-14792B056368}" destId="{F45EF1A0-7ED4-43B4-A1AE-D21A607899C3}" srcOrd="2" destOrd="0" parTransId="{D627FA3A-23D3-4B86-835B-EFE1C52AC317}" sibTransId="{B66ED4D4-3F6E-44CF-A0F4-96BFD96DD7FD}"/>
    <dgm:cxn modelId="{44203408-496E-4F61-9C1A-99385109AB1A}" type="presOf" srcId="{58ED400D-BC3D-4CB1-9108-14792B056368}" destId="{C6E48B3F-20E4-4FDB-9DF3-AFB3999D5707}" srcOrd="0" destOrd="0" presId="urn:microsoft.com/office/officeart/2005/8/layout/rings+Icon"/>
    <dgm:cxn modelId="{3DBE9608-C2F3-488B-ADB4-8F0D41FB22DA}" type="presOf" srcId="{F45EF1A0-7ED4-43B4-A1AE-D21A607899C3}" destId="{6261CA5B-4A26-4999-ADA2-BB9494D3E2CB}" srcOrd="0" destOrd="0" presId="urn:microsoft.com/office/officeart/2005/8/layout/rings+Icon"/>
    <dgm:cxn modelId="{F45AD4DA-2EEB-4D3F-952F-4B4CB6269F12}" type="presParOf" srcId="{C6E48B3F-20E4-4FDB-9DF3-AFB3999D5707}" destId="{BDF245B4-29CE-4B38-B63B-BAF81BCDBBE8}" srcOrd="0" destOrd="0" presId="urn:microsoft.com/office/officeart/2005/8/layout/rings+Icon"/>
    <dgm:cxn modelId="{6E955DD0-496E-407D-82AC-AC395777262B}" type="presParOf" srcId="{C6E48B3F-20E4-4FDB-9DF3-AFB3999D5707}" destId="{0CD2D9D8-5328-469B-90BE-777F86FE7573}" srcOrd="1" destOrd="0" presId="urn:microsoft.com/office/officeart/2005/8/layout/rings+Icon"/>
    <dgm:cxn modelId="{074F44EC-6FAA-41F0-8526-D5334E74A0AD}" type="presParOf" srcId="{C6E48B3F-20E4-4FDB-9DF3-AFB3999D5707}" destId="{6261CA5B-4A26-4999-ADA2-BB9494D3E2CB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EA56A1-6A0C-467F-9374-5594D4532C99}" type="doc">
      <dgm:prSet loTypeId="urn:microsoft.com/office/officeart/2005/8/layout/rings+Icon" loCatId="officeonline" qsTypeId="urn:microsoft.com/office/officeart/2005/8/quickstyle/simple1" qsCatId="simple" csTypeId="urn:microsoft.com/office/officeart/2005/8/colors/accent1_2" csCatId="accent1" phldr="1"/>
      <dgm:spPr/>
    </dgm:pt>
    <dgm:pt modelId="{00F8C349-94B0-41C9-8225-AA7AF9C71C3F}">
      <dgm:prSet phldrT="[Text]" custT="1"/>
      <dgm:spPr/>
      <dgm:t>
        <a:bodyPr/>
        <a:lstStyle/>
        <a:p>
          <a:r>
            <a:rPr lang="cs-CZ" sz="2800" dirty="0" smtClean="0"/>
            <a:t>a  </a:t>
          </a:r>
          <a:r>
            <a:rPr lang="cs-CZ" sz="2800" dirty="0" err="1" smtClean="0"/>
            <a:t>horse</a:t>
          </a:r>
          <a:endParaRPr lang="cs-CZ" sz="2800" dirty="0"/>
        </a:p>
      </dgm:t>
    </dgm:pt>
    <dgm:pt modelId="{E7D24058-4C06-4E20-ABF2-1787CA030515}" type="parTrans" cxnId="{CA7C7F57-26E1-438E-90F1-A50BE8B30F26}">
      <dgm:prSet/>
      <dgm:spPr/>
      <dgm:t>
        <a:bodyPr/>
        <a:lstStyle/>
        <a:p>
          <a:endParaRPr lang="cs-CZ"/>
        </a:p>
      </dgm:t>
    </dgm:pt>
    <dgm:pt modelId="{DFBDEB87-8077-4EEF-9B76-B4B5BB856397}" type="sibTrans" cxnId="{CA7C7F57-26E1-438E-90F1-A50BE8B30F26}">
      <dgm:prSet/>
      <dgm:spPr/>
      <dgm:t>
        <a:bodyPr/>
        <a:lstStyle/>
        <a:p>
          <a:endParaRPr lang="cs-CZ"/>
        </a:p>
      </dgm:t>
    </dgm:pt>
    <dgm:pt modelId="{B1E8A407-B9AB-408E-99A4-1B2692B32746}">
      <dgm:prSet phldrT="[Text]" custT="1"/>
      <dgm:spPr/>
      <dgm:t>
        <a:bodyPr/>
        <a:lstStyle/>
        <a:p>
          <a:r>
            <a:rPr lang="cs-CZ" sz="3200" dirty="0" smtClean="0"/>
            <a:t>a dog</a:t>
          </a:r>
          <a:endParaRPr lang="cs-CZ" sz="3200" dirty="0"/>
        </a:p>
      </dgm:t>
    </dgm:pt>
    <dgm:pt modelId="{31CE8AB2-4992-4C79-9563-A4343D35A3D9}" type="parTrans" cxnId="{E550FF9C-3BCD-4393-AE9D-2B12F75C4440}">
      <dgm:prSet/>
      <dgm:spPr/>
      <dgm:t>
        <a:bodyPr/>
        <a:lstStyle/>
        <a:p>
          <a:endParaRPr lang="cs-CZ"/>
        </a:p>
      </dgm:t>
    </dgm:pt>
    <dgm:pt modelId="{78D32FE5-5CE3-4DAC-B7F6-E0BB0674C7E6}" type="sibTrans" cxnId="{E550FF9C-3BCD-4393-AE9D-2B12F75C4440}">
      <dgm:prSet/>
      <dgm:spPr/>
      <dgm:t>
        <a:bodyPr/>
        <a:lstStyle/>
        <a:p>
          <a:endParaRPr lang="cs-CZ"/>
        </a:p>
      </dgm:t>
    </dgm:pt>
    <dgm:pt modelId="{A81015CA-B6FE-4FBE-B842-54726E8F3F04}">
      <dgm:prSet phldrT="[Text]" custT="1"/>
      <dgm:spPr/>
      <dgm:t>
        <a:bodyPr/>
        <a:lstStyle/>
        <a:p>
          <a:r>
            <a:rPr lang="cs-CZ" sz="2800" dirty="0" smtClean="0"/>
            <a:t>a </a:t>
          </a:r>
          <a:r>
            <a:rPr lang="cs-CZ" sz="2800" dirty="0" err="1" smtClean="0"/>
            <a:t>spider</a:t>
          </a:r>
          <a:endParaRPr lang="cs-CZ" sz="2800" dirty="0"/>
        </a:p>
      </dgm:t>
    </dgm:pt>
    <dgm:pt modelId="{63A920A8-B845-4DD9-ABB3-935BFAB387F9}" type="parTrans" cxnId="{8AFCC9DE-0F55-42A3-AEEF-58C9669172F6}">
      <dgm:prSet/>
      <dgm:spPr/>
      <dgm:t>
        <a:bodyPr/>
        <a:lstStyle/>
        <a:p>
          <a:endParaRPr lang="cs-CZ"/>
        </a:p>
      </dgm:t>
    </dgm:pt>
    <dgm:pt modelId="{C82F3C87-CD6B-46D7-B460-E140CDB7AEC8}" type="sibTrans" cxnId="{8AFCC9DE-0F55-42A3-AEEF-58C9669172F6}">
      <dgm:prSet/>
      <dgm:spPr/>
      <dgm:t>
        <a:bodyPr/>
        <a:lstStyle/>
        <a:p>
          <a:endParaRPr lang="cs-CZ"/>
        </a:p>
      </dgm:t>
    </dgm:pt>
    <dgm:pt modelId="{0E6C8303-5A01-44CF-9B4B-D84BF64BC7EF}" type="pres">
      <dgm:prSet presAssocID="{EAEA56A1-6A0C-467F-9374-5594D4532C99}" presName="Name0" presStyleCnt="0">
        <dgm:presLayoutVars>
          <dgm:chMax val="7"/>
          <dgm:dir/>
          <dgm:resizeHandles val="exact"/>
        </dgm:presLayoutVars>
      </dgm:prSet>
      <dgm:spPr/>
    </dgm:pt>
    <dgm:pt modelId="{A55C68DE-E7BF-41FC-BC62-951A70BF056B}" type="pres">
      <dgm:prSet presAssocID="{EAEA56A1-6A0C-467F-9374-5594D4532C99}" presName="ellipse1" presStyleLbl="vennNode1" presStyleIdx="0" presStyleCnt="3" custScaleX="73014" custScaleY="42489" custLinFactNeighborX="65048" custLinFactNeighborY="703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D195E0-39B8-4880-A704-05C933C499E4}" type="pres">
      <dgm:prSet presAssocID="{EAEA56A1-6A0C-467F-9374-5594D4532C99}" presName="ellipse2" presStyleLbl="vennNode1" presStyleIdx="1" presStyleCnt="3" custScaleX="82760" custScaleY="36273" custLinFactNeighborX="83903" custLinFactNeighborY="-24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D17C42-BFEC-4340-8ED6-086FC8394C36}" type="pres">
      <dgm:prSet presAssocID="{EAEA56A1-6A0C-467F-9374-5594D4532C99}" presName="ellipse3" presStyleLbl="vennNode1" presStyleIdx="2" presStyleCnt="3" custScaleX="75524" custScaleY="41962" custLinFactNeighborX="24374" custLinFactNeighborY="9742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CF3F3CC-7D9C-48EE-97E1-D2DE87D90FD3}" type="presOf" srcId="{B1E8A407-B9AB-408E-99A4-1B2692B32746}" destId="{D9D195E0-39B8-4880-A704-05C933C499E4}" srcOrd="0" destOrd="0" presId="urn:microsoft.com/office/officeart/2005/8/layout/rings+Icon"/>
    <dgm:cxn modelId="{5A5938AD-BDB4-4F57-9F8C-9A96ECDCFCD0}" type="presOf" srcId="{A81015CA-B6FE-4FBE-B842-54726E8F3F04}" destId="{3CD17C42-BFEC-4340-8ED6-086FC8394C36}" srcOrd="0" destOrd="0" presId="urn:microsoft.com/office/officeart/2005/8/layout/rings+Icon"/>
    <dgm:cxn modelId="{78884296-6BDB-4FF5-BADB-D787E0DF5E6D}" type="presOf" srcId="{00F8C349-94B0-41C9-8225-AA7AF9C71C3F}" destId="{A55C68DE-E7BF-41FC-BC62-951A70BF056B}" srcOrd="0" destOrd="0" presId="urn:microsoft.com/office/officeart/2005/8/layout/rings+Icon"/>
    <dgm:cxn modelId="{CA7C7F57-26E1-438E-90F1-A50BE8B30F26}" srcId="{EAEA56A1-6A0C-467F-9374-5594D4532C99}" destId="{00F8C349-94B0-41C9-8225-AA7AF9C71C3F}" srcOrd="0" destOrd="0" parTransId="{E7D24058-4C06-4E20-ABF2-1787CA030515}" sibTransId="{DFBDEB87-8077-4EEF-9B76-B4B5BB856397}"/>
    <dgm:cxn modelId="{8AFCC9DE-0F55-42A3-AEEF-58C9669172F6}" srcId="{EAEA56A1-6A0C-467F-9374-5594D4532C99}" destId="{A81015CA-B6FE-4FBE-B842-54726E8F3F04}" srcOrd="2" destOrd="0" parTransId="{63A920A8-B845-4DD9-ABB3-935BFAB387F9}" sibTransId="{C82F3C87-CD6B-46D7-B460-E140CDB7AEC8}"/>
    <dgm:cxn modelId="{E3E99119-0C50-4CAC-BAF9-77DC620BDA8C}" type="presOf" srcId="{EAEA56A1-6A0C-467F-9374-5594D4532C99}" destId="{0E6C8303-5A01-44CF-9B4B-D84BF64BC7EF}" srcOrd="0" destOrd="0" presId="urn:microsoft.com/office/officeart/2005/8/layout/rings+Icon"/>
    <dgm:cxn modelId="{E550FF9C-3BCD-4393-AE9D-2B12F75C4440}" srcId="{EAEA56A1-6A0C-467F-9374-5594D4532C99}" destId="{B1E8A407-B9AB-408E-99A4-1B2692B32746}" srcOrd="1" destOrd="0" parTransId="{31CE8AB2-4992-4C79-9563-A4343D35A3D9}" sibTransId="{78D32FE5-5CE3-4DAC-B7F6-E0BB0674C7E6}"/>
    <dgm:cxn modelId="{D4A14980-5800-4B0C-835A-6E1339C61336}" type="presParOf" srcId="{0E6C8303-5A01-44CF-9B4B-D84BF64BC7EF}" destId="{A55C68DE-E7BF-41FC-BC62-951A70BF056B}" srcOrd="0" destOrd="0" presId="urn:microsoft.com/office/officeart/2005/8/layout/rings+Icon"/>
    <dgm:cxn modelId="{088567D3-A611-4DA0-A0C0-BFBFF475C2DE}" type="presParOf" srcId="{0E6C8303-5A01-44CF-9B4B-D84BF64BC7EF}" destId="{D9D195E0-39B8-4880-A704-05C933C499E4}" srcOrd="1" destOrd="0" presId="urn:microsoft.com/office/officeart/2005/8/layout/rings+Icon"/>
    <dgm:cxn modelId="{052CB196-8642-4464-8710-9414D77B90A6}" type="presParOf" srcId="{0E6C8303-5A01-44CF-9B4B-D84BF64BC7EF}" destId="{3CD17C42-BFEC-4340-8ED6-086FC8394C36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F245B4-29CE-4B38-B63B-BAF81BCDBBE8}">
      <dsp:nvSpPr>
        <dsp:cNvPr id="0" name=""/>
        <dsp:cNvSpPr/>
      </dsp:nvSpPr>
      <dsp:spPr>
        <a:xfrm>
          <a:off x="1832119" y="308784"/>
          <a:ext cx="1888448" cy="96778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a boy</a:t>
          </a:r>
          <a:endParaRPr lang="cs-CZ" sz="3100" kern="1200" dirty="0"/>
        </a:p>
      </dsp:txBody>
      <dsp:txXfrm>
        <a:off x="2108676" y="450513"/>
        <a:ext cx="1335334" cy="684327"/>
      </dsp:txXfrm>
    </dsp:sp>
    <dsp:sp modelId="{0CD2D9D8-5328-469B-90BE-777F86FE7573}">
      <dsp:nvSpPr>
        <dsp:cNvPr id="0" name=""/>
        <dsp:cNvSpPr/>
      </dsp:nvSpPr>
      <dsp:spPr>
        <a:xfrm>
          <a:off x="2012896" y="1795556"/>
          <a:ext cx="1947545" cy="91975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a girl</a:t>
          </a:r>
          <a:endParaRPr lang="cs-CZ" sz="3100" kern="1200" dirty="0"/>
        </a:p>
      </dsp:txBody>
      <dsp:txXfrm>
        <a:off x="2298107" y="1930251"/>
        <a:ext cx="1377123" cy="650367"/>
      </dsp:txXfrm>
    </dsp:sp>
    <dsp:sp modelId="{6261CA5B-4A26-4999-ADA2-BB9494D3E2CB}">
      <dsp:nvSpPr>
        <dsp:cNvPr id="0" name=""/>
        <dsp:cNvSpPr/>
      </dsp:nvSpPr>
      <dsp:spPr>
        <a:xfrm>
          <a:off x="3744409" y="1173211"/>
          <a:ext cx="1848757" cy="93782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a </a:t>
          </a:r>
          <a:r>
            <a:rPr lang="cs-CZ" sz="3100" kern="1200" dirty="0" err="1" smtClean="0"/>
            <a:t>cat</a:t>
          </a:r>
          <a:endParaRPr lang="cs-CZ" sz="3100" kern="1200" dirty="0"/>
        </a:p>
      </dsp:txBody>
      <dsp:txXfrm>
        <a:off x="4015153" y="1310552"/>
        <a:ext cx="1307269" cy="6631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5C68DE-E7BF-41FC-BC62-951A70BF056B}">
      <dsp:nvSpPr>
        <dsp:cNvPr id="0" name=""/>
        <dsp:cNvSpPr/>
      </dsp:nvSpPr>
      <dsp:spPr>
        <a:xfrm>
          <a:off x="2388107" y="2822870"/>
          <a:ext cx="2047921" cy="11917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a  </a:t>
          </a:r>
          <a:r>
            <a:rPr lang="cs-CZ" sz="2800" kern="1200" dirty="0" err="1" smtClean="0"/>
            <a:t>horse</a:t>
          </a:r>
          <a:endParaRPr lang="cs-CZ" sz="2800" kern="1200" dirty="0"/>
        </a:p>
      </dsp:txBody>
      <dsp:txXfrm>
        <a:off x="2688018" y="2997395"/>
        <a:ext cx="1448099" cy="842678"/>
      </dsp:txXfrm>
    </dsp:sp>
    <dsp:sp modelId="{D9D195E0-39B8-4880-A704-05C933C499E4}">
      <dsp:nvSpPr>
        <dsp:cNvPr id="0" name=""/>
        <dsp:cNvSpPr/>
      </dsp:nvSpPr>
      <dsp:spPr>
        <a:xfrm>
          <a:off x="3774719" y="2108726"/>
          <a:ext cx="2321280" cy="101738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a dog</a:t>
          </a:r>
          <a:endParaRPr lang="cs-CZ" sz="3200" kern="1200" dirty="0"/>
        </a:p>
      </dsp:txBody>
      <dsp:txXfrm>
        <a:off x="4114663" y="2257718"/>
        <a:ext cx="1641392" cy="719398"/>
      </dsp:txXfrm>
    </dsp:sp>
    <dsp:sp modelId="{3CD17C42-BFEC-4340-8ED6-086FC8394C36}">
      <dsp:nvSpPr>
        <dsp:cNvPr id="0" name=""/>
        <dsp:cNvSpPr/>
      </dsp:nvSpPr>
      <dsp:spPr>
        <a:xfrm>
          <a:off x="3977677" y="3498488"/>
          <a:ext cx="2118322" cy="117694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a </a:t>
          </a:r>
          <a:r>
            <a:rPr lang="cs-CZ" sz="2800" kern="1200" dirty="0" err="1" smtClean="0"/>
            <a:t>spider</a:t>
          </a:r>
          <a:endParaRPr lang="cs-CZ" sz="2800" kern="1200" dirty="0"/>
        </a:p>
      </dsp:txBody>
      <dsp:txXfrm>
        <a:off x="4287898" y="3670848"/>
        <a:ext cx="1497880" cy="832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9772539-6A7C-457E-A57A-A804622DDF1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B7D41B8-3DFF-4071-93C1-1CC36EFB39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2190105"/>
          </a:xfrm>
        </p:spPr>
        <p:txBody>
          <a:bodyPr>
            <a:normAutofit fontScale="90000"/>
          </a:bodyPr>
          <a:lstStyle/>
          <a:p>
            <a:r>
              <a:rPr lang="cs-CZ" sz="2000" dirty="0" smtClean="0"/>
              <a:t>ZŠ a MŠ Nechanice</a:t>
            </a:r>
            <a:br>
              <a:rPr lang="cs-CZ" sz="2000" dirty="0" smtClean="0"/>
            </a:br>
            <a:r>
              <a:rPr lang="cs-CZ" sz="2000" dirty="0" smtClean="0"/>
              <a:t>Martina </a:t>
            </a:r>
            <a:r>
              <a:rPr lang="cs-CZ" sz="2000" dirty="0" err="1" smtClean="0"/>
              <a:t>Dundová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err="1" smtClean="0"/>
              <a:t>Who</a:t>
            </a:r>
            <a:r>
              <a:rPr lang="cs-CZ" sz="2000" dirty="0" smtClean="0"/>
              <a:t> </a:t>
            </a:r>
            <a:r>
              <a:rPr lang="cs-CZ" sz="2000" dirty="0" err="1" smtClean="0"/>
              <a:t>am</a:t>
            </a:r>
            <a:r>
              <a:rPr lang="cs-CZ" sz="2000" dirty="0" smtClean="0"/>
              <a:t> I?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err="1" smtClean="0"/>
              <a:t>Název:VY</a:t>
            </a:r>
            <a:r>
              <a:rPr lang="cs-CZ" sz="2000" dirty="0" smtClean="0"/>
              <a:t> 22 INOVACE 01 </a:t>
            </a:r>
            <a:r>
              <a:rPr lang="cs-CZ" sz="2000" dirty="0" err="1" smtClean="0"/>
              <a:t>tema:Who</a:t>
            </a:r>
            <a:r>
              <a:rPr lang="cs-CZ" sz="2000" dirty="0" smtClean="0"/>
              <a:t> </a:t>
            </a:r>
            <a:r>
              <a:rPr lang="cs-CZ" sz="2000" dirty="0" err="1" smtClean="0"/>
              <a:t>am</a:t>
            </a:r>
            <a:r>
              <a:rPr lang="cs-CZ" sz="2000" dirty="0" smtClean="0"/>
              <a:t> I?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501008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66675"/>
            <a:ext cx="9028113" cy="672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61103" y="2596262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Martina </a:t>
            </a:r>
            <a:r>
              <a:rPr lang="cs-CZ" dirty="0" err="1" smtClean="0"/>
              <a:t>Dundová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02304" y="3680654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I?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4252446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čtvrtý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84654" y="4828510"/>
            <a:ext cx="1321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12.10.2011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72667" y="5425933"/>
            <a:ext cx="2148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dpověď na otázku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78773" y="6052646"/>
            <a:ext cx="4891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loveso být, časování, opakování, přiřazování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84654" y="3212976"/>
            <a:ext cx="4194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VY_22_INOVACE_1B_03_Who_am_I</a:t>
            </a:r>
            <a:r>
              <a:rPr lang="cs-CZ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07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7467600" cy="1143000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Who</a:t>
            </a:r>
            <a:r>
              <a:rPr lang="cs-CZ" sz="2800" dirty="0" smtClean="0"/>
              <a:t> </a:t>
            </a:r>
            <a:r>
              <a:rPr lang="cs-CZ" sz="2800" dirty="0" err="1" smtClean="0"/>
              <a:t>am</a:t>
            </a:r>
            <a:r>
              <a:rPr lang="cs-CZ" sz="2800" dirty="0" smtClean="0"/>
              <a:t> I?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" y="980728"/>
            <a:ext cx="1633273" cy="1200329"/>
          </a:xfrm>
        </p:spPr>
      </p:pic>
      <p:sp>
        <p:nvSpPr>
          <p:cNvPr id="5" name="TextovéPole 4"/>
          <p:cNvSpPr txBox="1"/>
          <p:nvPr/>
        </p:nvSpPr>
        <p:spPr>
          <a:xfrm>
            <a:off x="2889256" y="980728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a koala </a:t>
            </a:r>
            <a:r>
              <a:rPr lang="cs-CZ" dirty="0" err="1" smtClean="0"/>
              <a:t>bear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Boma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Vývojový diagram: postup 6"/>
          <p:cNvSpPr/>
          <p:nvPr/>
        </p:nvSpPr>
        <p:spPr>
          <a:xfrm>
            <a:off x="395536" y="3068960"/>
            <a:ext cx="1512168" cy="1080120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3356992"/>
            <a:ext cx="23391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…………................ .</a:t>
            </a:r>
          </a:p>
          <a:p>
            <a:endParaRPr lang="cs-CZ" dirty="0" smtClean="0"/>
          </a:p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…………….. .</a:t>
            </a:r>
            <a:endParaRPr lang="cs-CZ" dirty="0"/>
          </a:p>
        </p:txBody>
      </p:sp>
      <p:sp>
        <p:nvSpPr>
          <p:cNvPr id="9" name="Vývojový diagram: postup 8"/>
          <p:cNvSpPr/>
          <p:nvPr/>
        </p:nvSpPr>
        <p:spPr>
          <a:xfrm>
            <a:off x="467544" y="4869160"/>
            <a:ext cx="1440160" cy="1008112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5085184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…………………………… .</a:t>
            </a:r>
          </a:p>
          <a:p>
            <a:endParaRPr lang="cs-CZ" dirty="0" smtClean="0"/>
          </a:p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 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5028" y="2348880"/>
            <a:ext cx="4382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Vyber si z nabídky, doplň a dokresli obrázek:</a:t>
            </a:r>
            <a:endParaRPr lang="cs-CZ" dirty="0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5207435"/>
              </p:ext>
            </p:extLst>
          </p:nvPr>
        </p:nvGraphicFramePr>
        <p:xfrm>
          <a:off x="3203848" y="1786657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401151740"/>
              </p:ext>
            </p:extLst>
          </p:nvPr>
        </p:nvGraphicFramePr>
        <p:xfrm>
          <a:off x="3203848" y="2060848"/>
          <a:ext cx="6096000" cy="4675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61132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/>
      <p:bldP spid="6" grpId="0"/>
      <p:bldGraphic spid="1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u="sng" dirty="0" smtClean="0">
                <a:solidFill>
                  <a:srgbClr val="FF0000"/>
                </a:solidFill>
              </a:rPr>
              <a:t>TO BE</a:t>
            </a:r>
            <a:br>
              <a:rPr lang="cs-CZ" sz="2000" u="sng" dirty="0" smtClean="0">
                <a:solidFill>
                  <a:srgbClr val="FF0000"/>
                </a:solidFill>
              </a:rPr>
            </a:br>
            <a:r>
              <a:rPr lang="cs-CZ" sz="2000" u="sng" dirty="0" smtClean="0">
                <a:solidFill>
                  <a:srgbClr val="FF0000"/>
                </a:solidFill>
              </a:rPr>
              <a:t>(být)</a:t>
            </a:r>
            <a:br>
              <a:rPr lang="cs-CZ" sz="2000" u="sng" dirty="0" smtClean="0">
                <a:solidFill>
                  <a:srgbClr val="FF0000"/>
                </a:solidFill>
              </a:rPr>
            </a:br>
            <a:endParaRPr lang="cs-CZ" sz="2000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      </a:t>
            </a:r>
            <a:r>
              <a:rPr lang="cs-CZ" dirty="0" err="1" smtClean="0"/>
              <a:t>am</a:t>
            </a:r>
            <a:r>
              <a:rPr lang="cs-CZ" dirty="0" smtClean="0"/>
              <a:t>  (já jsem)          </a:t>
            </a:r>
            <a:r>
              <a:rPr lang="cs-CZ" dirty="0" err="1" smtClean="0"/>
              <a:t>we</a:t>
            </a:r>
            <a:r>
              <a:rPr lang="cs-CZ" dirty="0" smtClean="0"/>
              <a:t>  are  (my jsme)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are  (ty jsi)              </a:t>
            </a:r>
            <a:r>
              <a:rPr lang="cs-CZ" dirty="0" err="1" smtClean="0"/>
              <a:t>you</a:t>
            </a:r>
            <a:r>
              <a:rPr lang="cs-CZ" dirty="0" smtClean="0"/>
              <a:t> are  (vy jste) </a:t>
            </a:r>
          </a:p>
          <a:p>
            <a:r>
              <a:rPr lang="cs-CZ" dirty="0" smtClean="0"/>
              <a:t>He   </a:t>
            </a:r>
            <a:r>
              <a:rPr lang="cs-CZ" dirty="0" err="1" smtClean="0"/>
              <a:t>is</a:t>
            </a:r>
            <a:r>
              <a:rPr lang="cs-CZ" dirty="0" smtClean="0"/>
              <a:t>     (on je)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 </a:t>
            </a:r>
            <a:r>
              <a:rPr lang="cs-CZ" dirty="0" err="1" smtClean="0"/>
              <a:t>is</a:t>
            </a:r>
            <a:r>
              <a:rPr lang="cs-CZ" dirty="0" smtClean="0"/>
              <a:t>    (ona je)            </a:t>
            </a:r>
            <a:r>
              <a:rPr lang="cs-CZ" dirty="0" err="1" smtClean="0"/>
              <a:t>they</a:t>
            </a:r>
            <a:r>
              <a:rPr lang="cs-CZ" dirty="0" smtClean="0"/>
              <a:t> are (oni jsou)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     </a:t>
            </a:r>
            <a:r>
              <a:rPr lang="cs-CZ" dirty="0" err="1" smtClean="0"/>
              <a:t>is</a:t>
            </a:r>
            <a:r>
              <a:rPr lang="cs-CZ" dirty="0" smtClean="0"/>
              <a:t>    (to je)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0171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SPRÁVNĚ PŘIŘAĎTE: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I                                         </a:t>
            </a:r>
            <a:r>
              <a:rPr lang="cs-CZ" dirty="0" err="1" smtClean="0"/>
              <a:t>is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</a:t>
            </a:r>
            <a:r>
              <a:rPr lang="cs-CZ" dirty="0" err="1" smtClean="0"/>
              <a:t>you</a:t>
            </a:r>
            <a:r>
              <a:rPr lang="cs-CZ" dirty="0" smtClean="0"/>
              <a:t>                                                </a:t>
            </a:r>
            <a:r>
              <a:rPr lang="cs-CZ" dirty="0" err="1" smtClean="0"/>
              <a:t>am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                          are                      </a:t>
            </a:r>
            <a:r>
              <a:rPr lang="cs-CZ" dirty="0" err="1" smtClean="0"/>
              <a:t>she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i</a:t>
            </a:r>
            <a:r>
              <a:rPr lang="cs-CZ" dirty="0" err="1" smtClean="0"/>
              <a:t>s</a:t>
            </a:r>
            <a:r>
              <a:rPr lang="cs-CZ" dirty="0" smtClean="0"/>
              <a:t>              he                           are                        </a:t>
            </a:r>
            <a:r>
              <a:rPr lang="cs-CZ" dirty="0" err="1" smtClean="0"/>
              <a:t>it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 err="1" smtClean="0"/>
              <a:t>we</a:t>
            </a:r>
            <a:r>
              <a:rPr lang="cs-CZ" dirty="0" smtClean="0"/>
              <a:t>                   </a:t>
            </a:r>
            <a:r>
              <a:rPr lang="cs-CZ" dirty="0" err="1" smtClean="0"/>
              <a:t>you</a:t>
            </a:r>
            <a:r>
              <a:rPr lang="cs-CZ" dirty="0" smtClean="0"/>
              <a:t>                          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are                             </a:t>
            </a:r>
            <a:r>
              <a:rPr lang="cs-CZ" dirty="0" err="1" smtClean="0"/>
              <a:t>are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789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45719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7467600" cy="5925272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Použité </a:t>
            </a:r>
            <a:r>
              <a:rPr lang="cs-CZ" sz="2000" dirty="0" err="1" smtClean="0"/>
              <a:t>zdroje:Otevřená</a:t>
            </a:r>
            <a:r>
              <a:rPr lang="cs-CZ" sz="2000" dirty="0" smtClean="0"/>
              <a:t> galerie MS OFFICE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6365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76</TotalTime>
  <Words>161</Words>
  <Application>Microsoft Office PowerPoint</Application>
  <PresentationFormat>Předvádění na obrazovce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ZŠ a MŠ Nechanice Martina Dundová Who am I?   Název:VY 22 INOVACE 01 tema:Who am I? </vt:lpstr>
      <vt:lpstr>Who am I?</vt:lpstr>
      <vt:lpstr>TO BE (být) </vt:lpstr>
      <vt:lpstr>SPRÁVNĚ PŘIŘAĎTE: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Název:VY 22 INOVACE 01 tema</dc:title>
  <dc:creator>Dundovi</dc:creator>
  <cp:lastModifiedBy>Dundovi</cp:lastModifiedBy>
  <cp:revision>13</cp:revision>
  <dcterms:created xsi:type="dcterms:W3CDTF">2011-09-17T13:17:28Z</dcterms:created>
  <dcterms:modified xsi:type="dcterms:W3CDTF">2012-06-12T17:24:05Z</dcterms:modified>
</cp:coreProperties>
</file>