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477" autoAdjust="0"/>
    <p:restoredTop sz="86369" autoAdjust="0"/>
  </p:normalViewPr>
  <p:slideViewPr>
    <p:cSldViewPr>
      <p:cViewPr varScale="1">
        <p:scale>
          <a:sx n="111" d="100"/>
          <a:sy n="111" d="100"/>
        </p:scale>
        <p:origin x="-240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3A6B0-EA20-4E65-837B-77443A47F19C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199FB2-CE70-478F-9993-8D85115E1B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575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B143D5-668F-4495-9B3A-830B206DB5FE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C21441-4FD2-4A5E-A8D0-2FFEA0F862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372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0E94A-62E4-491A-8C5B-D9C7636F849C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5DE8E-FCEA-4E08-B4BE-0B7DD8F73E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848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8EC9DE-009F-4DC4-B3CC-30261089CE54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C9A99B-56BD-42C7-BABA-0585A3DB6F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4197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8545A3-E191-44A4-B150-043B2FA51933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57472-4309-43ED-B793-8762A7EFB7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1662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CAFF5-759D-4F6E-AA07-D39F0037212B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4C0D8A-5533-465D-8581-1CBB7F99B2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2196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2FCB84-8AB2-4744-B180-9946572642B4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E21D56-094A-429B-8AB7-35A97E3762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702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03CE6-4EF5-4A28-9B6A-CA2AB242B89B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FB0B2-7B1E-40D2-AE58-4056559803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2552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56CDBA-B91E-4468-AA9B-60F37391F154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BF7719-3CE6-40E9-B7E8-83D3B33939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405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6FA137-99CC-4B17-A35F-9CB86D538427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033366-EC17-4BF9-B247-E5571D441B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80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9270E6-E2CC-4A1A-97C4-751100AF7EED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1708FE-1C34-4932-9DC0-F7CFD6BC5E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0762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F50A81-CE6E-4DAD-9BD8-A083FDE7DA36}" type="datetimeFigureOut">
              <a:rPr lang="cs-CZ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20BE71A-5942-4C62-B1CD-6DCF47448C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11.jpeg"/><Relationship Id="rId7" Type="http://schemas.openxmlformats.org/officeDocument/2006/relationships/image" Target="../media/image14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307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35696" y="2636912"/>
            <a:ext cx="1828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Martina </a:t>
            </a:r>
            <a:r>
              <a:rPr lang="cs-CZ" dirty="0" err="1" smtClean="0"/>
              <a:t>Dundová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39751" y="3704015"/>
            <a:ext cx="1181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Halloween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4312561"/>
            <a:ext cx="879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čtvrtý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83490" y="4883665"/>
            <a:ext cx="32607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28.11.2011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5465731"/>
            <a:ext cx="2879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sloveso TO BE, slovní zásoba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91233" y="6010062"/>
            <a:ext cx="4868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řiřazování, práce se slovesem TO BE – tvoření vět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193" y="3124265"/>
            <a:ext cx="3556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VY_22_INOVACE_1B_04_Halloween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813"/>
            <a:ext cx="7772400" cy="6191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i="1" u="sng" dirty="0" smtClean="0">
                <a:solidFill>
                  <a:schemeClr val="accent2">
                    <a:lumMod val="75000"/>
                  </a:schemeClr>
                </a:solidFill>
              </a:rPr>
              <a:t>Halloween</a:t>
            </a:r>
            <a:br>
              <a:rPr lang="cs-CZ" sz="3600" i="1" u="sng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3600" i="1" u="sng" dirty="0" smtClean="0">
                <a:solidFill>
                  <a:schemeClr val="accent2">
                    <a:lumMod val="75000"/>
                  </a:schemeClr>
                </a:solidFill>
              </a:rPr>
              <a:t>(a song </a:t>
            </a:r>
            <a:r>
              <a:rPr lang="cs-CZ" sz="3600" i="1" u="sng" dirty="0" err="1" smtClean="0">
                <a:solidFill>
                  <a:schemeClr val="accent2">
                    <a:lumMod val="75000"/>
                  </a:schemeClr>
                </a:solidFill>
              </a:rPr>
              <a:t>H.parade</a:t>
            </a:r>
            <a:r>
              <a:rPr lang="cs-CZ" sz="3600" i="1" u="sng" dirty="0" smtClean="0">
                <a:solidFill>
                  <a:schemeClr val="accent2">
                    <a:lumMod val="75000"/>
                  </a:schemeClr>
                </a:solidFill>
              </a:rPr>
              <a:t>)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1411288" y="1349375"/>
            <a:ext cx="6400800" cy="1562100"/>
          </a:xfrm>
        </p:spPr>
        <p:txBody>
          <a:bodyPr/>
          <a:lstStyle/>
          <a:p>
            <a:pPr eaLnBrk="1" hangingPunct="1"/>
            <a:r>
              <a:rPr lang="cs-CZ" sz="1600" smtClean="0">
                <a:solidFill>
                  <a:schemeClr val="tx1"/>
                </a:solidFill>
              </a:rPr>
              <a:t>black cats</a:t>
            </a:r>
          </a:p>
          <a:p>
            <a:pPr eaLnBrk="1" hangingPunct="1"/>
            <a:r>
              <a:rPr lang="cs-CZ" sz="1600" smtClean="0">
                <a:solidFill>
                  <a:schemeClr val="tx1"/>
                </a:solidFill>
              </a:rPr>
              <a:t>skeletons</a:t>
            </a:r>
          </a:p>
          <a:p>
            <a:pPr eaLnBrk="1" hangingPunct="1"/>
            <a:r>
              <a:rPr lang="cs-CZ" sz="1600" smtClean="0">
                <a:solidFill>
                  <a:schemeClr val="tx1"/>
                </a:solidFill>
              </a:rPr>
              <a:t>witches</a:t>
            </a:r>
          </a:p>
          <a:p>
            <a:pPr eaLnBrk="1" hangingPunct="1"/>
            <a:r>
              <a:rPr lang="cs-CZ" sz="1600" smtClean="0">
                <a:solidFill>
                  <a:schemeClr val="tx1"/>
                </a:solidFill>
              </a:rPr>
              <a:t>spiders</a:t>
            </a:r>
          </a:p>
          <a:p>
            <a:pPr eaLnBrk="1" hangingPunct="1"/>
            <a:endParaRPr lang="cs-CZ" sz="1600" smtClean="0">
              <a:solidFill>
                <a:schemeClr val="tx1"/>
              </a:solidFill>
            </a:endParaRPr>
          </a:p>
          <a:p>
            <a:pPr eaLnBrk="1" hangingPunct="1"/>
            <a:endParaRPr lang="cs-CZ" sz="1600" smtClean="0">
              <a:solidFill>
                <a:schemeClr val="tx1"/>
              </a:solidFill>
            </a:endParaRPr>
          </a:p>
          <a:p>
            <a:pPr eaLnBrk="1" hangingPunct="1"/>
            <a:endParaRPr lang="cs-CZ" sz="1600" smtClean="0">
              <a:solidFill>
                <a:schemeClr val="tx1"/>
              </a:solidFill>
            </a:endParaRPr>
          </a:p>
        </p:txBody>
      </p:sp>
      <p:pic>
        <p:nvPicPr>
          <p:cNvPr id="2052" name="Picture 12" descr="C:\Users\Dundovi\AppData\Local\Microsoft\Windows\Temporary Internet Files\Content.IE5\47EGA0UN\MP9004015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513" y="1023938"/>
            <a:ext cx="1671637" cy="1220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13" descr="C:\Users\Dundovi\AppData\Local\Microsoft\Windows\Temporary Internet Files\Content.IE5\XWAA6Q4S\MP90043088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758950"/>
            <a:ext cx="1441450" cy="89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14" descr="C:\Users\Dundovi\AppData\Local\Microsoft\Windows\Temporary Internet Files\Content.IE5\47EGA0UN\MP9003211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525" y="3954463"/>
            <a:ext cx="1304925" cy="205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15" descr="C:\Users\Dundovi\AppData\Local\Microsoft\Windows\Temporary Internet Files\Content.IE5\XWAA6Q4S\MP90017500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4597400"/>
            <a:ext cx="1817688" cy="2052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16" descr="C:\Users\Dundovi\AppData\Local\Microsoft\Windows\Temporary Internet Files\Content.IE5\47EGA0UN\MC900382563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375" y="1011238"/>
            <a:ext cx="1743075" cy="1776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7" name="Picture 18" descr="C:\Users\Dundovi\AppData\Local\Microsoft\Windows\Temporary Internet Files\Content.IE5\XWAA6Q4S\MC90025059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8438" y="2436813"/>
            <a:ext cx="1214437" cy="163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0" name="Picture 12" descr="C:\Users\Dundovi\AppData\Local\Microsoft\Windows\Temporary Internet Files\Content.IE5\47EGA0UN\MC900436256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8037" y="3416300"/>
            <a:ext cx="1355989" cy="1668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Dundovi\AppData\Local\Microsoft\Windows\Temporary Internet Files\Content.IE5\XWAA6Q4S\MC900436209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1951" y="4792663"/>
            <a:ext cx="1349374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33880" y="41523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Who am I?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957392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Odpovězte podle </a:t>
            </a:r>
            <a:r>
              <a:rPr lang="cs-CZ" dirty="0" err="1" smtClean="0"/>
              <a:t>pravdy,věty</a:t>
            </a:r>
            <a:r>
              <a:rPr lang="cs-CZ" dirty="0" smtClean="0"/>
              <a:t> doplňte a spojte </a:t>
            </a:r>
            <a:r>
              <a:rPr lang="cs-CZ" dirty="0" err="1" smtClean="0"/>
              <a:t>sobrázkem</a:t>
            </a:r>
            <a:r>
              <a:rPr lang="cs-CZ" dirty="0" smtClean="0"/>
              <a:t>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a </a:t>
            </a:r>
            <a:r>
              <a:rPr lang="cs-CZ" dirty="0" err="1" smtClean="0"/>
              <a:t>witch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I …… a skeleton.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….  </a:t>
            </a:r>
            <a:r>
              <a:rPr lang="cs-CZ" dirty="0" err="1" smtClean="0"/>
              <a:t>am</a:t>
            </a:r>
            <a:r>
              <a:rPr lang="cs-CZ" dirty="0" smtClean="0"/>
              <a:t> a ………….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I  </a:t>
            </a:r>
            <a:r>
              <a:rPr lang="cs-CZ" dirty="0" err="1" smtClean="0"/>
              <a:t>am</a:t>
            </a:r>
            <a:r>
              <a:rPr lang="cs-CZ" dirty="0" smtClean="0"/>
              <a:t> a …………….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…. </a:t>
            </a:r>
            <a:r>
              <a:rPr lang="cs-CZ" dirty="0" err="1" smtClean="0"/>
              <a:t>am</a:t>
            </a:r>
            <a:r>
              <a:rPr lang="cs-CZ" dirty="0" smtClean="0"/>
              <a:t> a …………..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700" b="1" dirty="0" smtClean="0"/>
              <a:t>.</a:t>
            </a:r>
            <a:r>
              <a:rPr lang="cs-CZ" dirty="0" smtClean="0"/>
              <a:t>   ………………………..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……………………….. </a:t>
            </a:r>
          </a:p>
        </p:txBody>
      </p:sp>
      <p:pic>
        <p:nvPicPr>
          <p:cNvPr id="410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2420938"/>
            <a:ext cx="1079500" cy="957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7" name="Picture 11" descr="C:\Users\Dundovi\AppData\Local\Microsoft\Windows\Temporary Internet Files\Content.IE5\YKGS1UE3\MP9004067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3213" y="2195513"/>
            <a:ext cx="1584176" cy="14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Dundovi\AppData\Local\Microsoft\Windows\Temporary Internet Files\Content.IE5\UOU2JUBL\MP9003211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584490"/>
            <a:ext cx="1206971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Users\Dundovi\AppData\Local\Microsoft\Windows\Temporary Internet Files\Content.IE5\XWAA6Q4S\MP90042231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861048"/>
            <a:ext cx="1296144" cy="2207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C:\Users\Dundovi\AppData\Local\Microsoft\Windows\Temporary Internet Files\Content.IE5\1K03EX9L\MC9003799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125" y="3603625"/>
            <a:ext cx="1066815" cy="1514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5" name="Picture 19" descr="C:\Users\Dundovi\AppData\Local\Microsoft\Windows\Temporary Internet Files\Content.IE5\UOU2JUBL\MC90030549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8732" y="5146808"/>
            <a:ext cx="1793875" cy="823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C:\Users\Dundovi\AppData\Local\Microsoft\Windows\Temporary Internet Files\Content.IE5\RZQ89JMO\MC90025059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7" y="4143375"/>
            <a:ext cx="1224137" cy="1636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Napište stejné věty z předchozí stránky v různých osobách: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Př.: He is a skeleton.</a:t>
            </a:r>
          </a:p>
          <a:p>
            <a:pPr eaLnBrk="1" hangingPunct="1"/>
            <a:r>
              <a:rPr lang="cs-CZ" smtClean="0"/>
              <a:t>She……………………………………..</a:t>
            </a:r>
          </a:p>
          <a:p>
            <a:pPr eaLnBrk="1" hangingPunct="1"/>
            <a:r>
              <a:rPr lang="cs-CZ" smtClean="0"/>
              <a:t>We……………………………………..</a:t>
            </a:r>
          </a:p>
          <a:p>
            <a:pPr eaLnBrk="1" hangingPunct="1"/>
            <a:r>
              <a:rPr lang="cs-CZ" smtClean="0"/>
              <a:t>You…………………………………….</a:t>
            </a:r>
          </a:p>
          <a:p>
            <a:pPr eaLnBrk="1" hangingPunct="1"/>
            <a:r>
              <a:rPr lang="cs-CZ" smtClean="0"/>
              <a:t>They…………………………………..</a:t>
            </a:r>
          </a:p>
          <a:p>
            <a:pPr eaLnBrk="1" hangingPunct="1"/>
            <a:r>
              <a:rPr lang="cs-CZ" smtClean="0"/>
              <a:t>It………………………………………..</a:t>
            </a:r>
          </a:p>
          <a:p>
            <a:pPr eaLnBrk="1" hangingPunct="1"/>
            <a:r>
              <a:rPr lang="cs-CZ" smtClean="0"/>
              <a:t>You…………………………………….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Použité zdroje: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MS Office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103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Halloween (a song H.parade)</vt:lpstr>
      <vt:lpstr>Who am I?</vt:lpstr>
      <vt:lpstr>Napište stejné věty z předchozí stránky v různých osobách: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Halloween</dc:title>
  <dc:creator>Dundovi</dc:creator>
  <cp:lastModifiedBy>Dundovi</cp:lastModifiedBy>
  <cp:revision>14</cp:revision>
  <dcterms:created xsi:type="dcterms:W3CDTF">2011-10-25T17:40:06Z</dcterms:created>
  <dcterms:modified xsi:type="dcterms:W3CDTF">2012-06-12T17:24:16Z</dcterms:modified>
</cp:coreProperties>
</file>