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B76EF1-C1B4-4B48-840A-B1B8678CE7C6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77D855-664F-4C43-BA4C-7AF35AA377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817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02F61-2F84-4192-BEEB-BF4B5FCE970D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0D70C8-7E24-4068-92CD-D29F36AF82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197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1EF8E-6EE0-4E28-9AFC-7755B0E83FCF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77415-77E3-4C18-9B00-1484DC71AF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043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AF6A6-1BE9-499D-B22A-17BCC25B35D5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CB7628-D07D-4190-8E51-FAA631B5B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05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52DF9B-5C93-4541-BDB6-0D764283E487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C5BF0-EE3D-4E27-A63C-729978F017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923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63418E-0C57-4377-B55E-EF7FEB4E0523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E71F51-E7F3-4F75-B068-B40A4AC077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609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0D1CC-086D-4A2E-B5DA-53F8A968D88D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F755C-1580-4DE0-98DA-6FEDF7EC39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455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0D587-DC6C-46F0-A1AA-0F2F55064556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67580D-FE1F-4A0D-B32C-FFD748840B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14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61762E-B935-4B38-8DA7-35EDEBFADDD4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4098E0-4A9E-449B-8AB0-4E7798663B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727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1A3076-61F7-45EC-B717-DD8BDCEA7008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2B218-B842-4A59-A9A9-59518EA2E0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882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EF3F9-59E8-4802-BEE9-66F05CBA8A34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5A6EE7-FC61-426C-AFB5-0846835D96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987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C5465D2-D152-44AF-A287-5DBDA6404EA7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1C598E-5AE3-44AB-99CC-6E5CE528C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5" y="2562402"/>
            <a:ext cx="1828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Martina </a:t>
            </a:r>
            <a:r>
              <a:rPr lang="cs-CZ" dirty="0" err="1" smtClean="0"/>
              <a:t>Dundová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23481" y="5517232"/>
            <a:ext cx="147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3717032"/>
            <a:ext cx="11442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Adjectives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99975" y="4840708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/>
              <a:t>6</a:t>
            </a:r>
            <a:r>
              <a:rPr lang="cs-CZ" smtClean="0"/>
              <a:t>.11.2011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61727" y="6011972"/>
            <a:ext cx="3574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řídavná jména, odpovědi na otázky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5696" y="4324454"/>
            <a:ext cx="724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čtvrtý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1840" y="3104408"/>
            <a:ext cx="3976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VY_22_INOVACE_1B_05_How_are_you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75794" y="5025374"/>
            <a:ext cx="292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38483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188" y="260350"/>
            <a:ext cx="7772400" cy="14700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b="1" i="1" u="sng" dirty="0" err="1" smtClean="0">
                <a:solidFill>
                  <a:schemeClr val="accent2">
                    <a:lumMod val="75000"/>
                  </a:schemeClr>
                </a:solidFill>
              </a:rPr>
              <a:t>How</a:t>
            </a:r>
            <a:r>
              <a:rPr lang="cs-CZ" sz="2400" b="1" i="1" u="sng" dirty="0" smtClean="0">
                <a:solidFill>
                  <a:schemeClr val="accent2">
                    <a:lumMod val="75000"/>
                  </a:schemeClr>
                </a:solidFill>
              </a:rPr>
              <a:t> are </a:t>
            </a:r>
            <a:r>
              <a:rPr lang="cs-CZ" sz="2400" b="1" i="1" u="sng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b="1" i="1" u="sng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913" y="1628775"/>
            <a:ext cx="6400800" cy="54721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Přiřaď 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Jim 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</a:rPr>
              <a:t>is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sad.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Ali 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</a:rPr>
              <a:t>is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</a:rPr>
              <a:t>sick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Jack 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</a:rPr>
              <a:t>is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fine.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Lena 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</a:rPr>
              <a:t>is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</a:rPr>
              <a:t>well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</a:rPr>
              <a:t>Smajlíky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domaluj podle jmen a fantazie!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4090988"/>
            <a:ext cx="2374900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4005263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836613"/>
            <a:ext cx="2111375" cy="2328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40768"/>
            <a:ext cx="1728192" cy="182419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u="sng" smtClean="0"/>
              <a:t>Odpověz na otázky: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288" y="1052513"/>
            <a:ext cx="8229600" cy="5472112"/>
          </a:xfrm>
        </p:spPr>
        <p:txBody>
          <a:bodyPr/>
          <a:lstStyle/>
          <a:p>
            <a:endParaRPr lang="cs-CZ" smtClean="0"/>
          </a:p>
          <a:p>
            <a:r>
              <a:rPr lang="cs-CZ" smtClean="0"/>
              <a:t>How is Jack?       Jack is fine.</a:t>
            </a:r>
          </a:p>
          <a:p>
            <a:endParaRPr lang="cs-CZ" smtClean="0"/>
          </a:p>
          <a:p>
            <a:r>
              <a:rPr lang="cs-CZ" smtClean="0"/>
              <a:t>How is  Ali? …………………………………………….</a:t>
            </a:r>
          </a:p>
          <a:p>
            <a:endParaRPr lang="cs-CZ" smtClean="0"/>
          </a:p>
          <a:p>
            <a:r>
              <a:rPr lang="cs-CZ" smtClean="0"/>
              <a:t>How is Jim? ………………………………………………</a:t>
            </a:r>
          </a:p>
          <a:p>
            <a:endParaRPr lang="cs-CZ" smtClean="0"/>
          </a:p>
          <a:p>
            <a:r>
              <a:rPr lang="cs-CZ" smtClean="0"/>
              <a:t>How is Lena? …………………………………………..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295747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80</Words>
  <Application>Microsoft Office PowerPoint</Application>
  <PresentationFormat>Předvádění na obrazovce (4:3)</PresentationFormat>
  <Paragraphs>33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How are you?</vt:lpstr>
      <vt:lpstr>Odpověz na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are you?</dc:title>
  <dc:creator>Dundovi</dc:creator>
  <cp:lastModifiedBy>Dundovi</cp:lastModifiedBy>
  <cp:revision>10</cp:revision>
  <dcterms:created xsi:type="dcterms:W3CDTF">2011-10-26T15:36:26Z</dcterms:created>
  <dcterms:modified xsi:type="dcterms:W3CDTF">2012-06-12T17:24:30Z</dcterms:modified>
</cp:coreProperties>
</file>