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65" r:id="rId5"/>
    <p:sldId id="258" r:id="rId6"/>
    <p:sldId id="259" r:id="rId7"/>
    <p:sldId id="260" r:id="rId8"/>
    <p:sldId id="264" r:id="rId9"/>
    <p:sldId id="26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B53C880-87E0-4463-9AD1-FEE4220A115C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88D4E91-72BD-4FBB-9B21-B4C62B1EC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53C880-87E0-4463-9AD1-FEE4220A115C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8D4E91-72BD-4FBB-9B21-B4C62B1EC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B53C880-87E0-4463-9AD1-FEE4220A115C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88D4E91-72BD-4FBB-9B21-B4C62B1EC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53C880-87E0-4463-9AD1-FEE4220A115C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88D4E91-72BD-4FBB-9B21-B4C62B1EC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53C880-87E0-4463-9AD1-FEE4220A115C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88D4E91-72BD-4FBB-9B21-B4C62B1EC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53C880-87E0-4463-9AD1-FEE4220A115C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8D4E91-72BD-4FBB-9B21-B4C62B1EC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53C880-87E0-4463-9AD1-FEE4220A115C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8D4E91-72BD-4FBB-9B21-B4C62B1EC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B53C880-87E0-4463-9AD1-FEE4220A115C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88D4E91-72BD-4FBB-9B21-B4C62B1EC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B53C880-87E0-4463-9AD1-FEE4220A115C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88D4E91-72BD-4FBB-9B21-B4C62B1EC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53C880-87E0-4463-9AD1-FEE4220A115C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8D4E91-72BD-4FBB-9B21-B4C62B1EC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53C880-87E0-4463-9AD1-FEE4220A115C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8D4E91-72BD-4FBB-9B21-B4C62B1EC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5B53C880-87E0-4463-9AD1-FEE4220A115C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788D4E91-72BD-4FBB-9B21-B4C62B1EC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2/23/Plze%C5%88,_n%C3%A1m%C4%9Bst%C3%AD_Republiky,_Tatra_T3,_jih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d/de/Plze%C5%88,_pomn%C3%ADk_osvobozen%C3%AD_U_Pr%C3%A1ce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hyperlink" Target="//upload.wikimedia.org/wikipedia/commons/8/80/Rathaus_(Town_Hall),_Plze%C5%88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2.jpeg"/><Relationship Id="rId7" Type="http://schemas.openxmlformats.org/officeDocument/2006/relationships/hyperlink" Target="//upload.wikimedia.org/wikipedia/commons/a/a6/Mestanska_beseda_Plzen.jpg" TargetMode="External"/><Relationship Id="rId2" Type="http://schemas.openxmlformats.org/officeDocument/2006/relationships/hyperlink" Target="//upload.wikimedia.org/wikipedia/commons/5/5c/Plze%C5%88_knihovna_fas_DSCN0803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hyperlink" Target="//upload.wikimedia.org/wikipedia/commons/c/c5/Divadlo_JKTyla.jpg" TargetMode="External"/><Relationship Id="rId10" Type="http://schemas.openxmlformats.org/officeDocument/2006/relationships/image" Target="../media/image26.jpeg"/><Relationship Id="rId4" Type="http://schemas.openxmlformats.org/officeDocument/2006/relationships/image" Target="../media/image23.jpeg"/><Relationship Id="rId9" Type="http://schemas.openxmlformats.org/officeDocument/2006/relationships/hyperlink" Target="//upload.wikimedia.org/wikipedia/commons/5/57/ZCU-FAV-FST-UUD1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ilsner_Urquell_logo(Beer-_czech_republic).jpg" TargetMode="External"/><Relationship Id="rId13" Type="http://schemas.openxmlformats.org/officeDocument/2006/relationships/hyperlink" Target="http://cs.wikipedia.org/wiki/Soubor:Lokomotive_556.036.jpg" TargetMode="External"/><Relationship Id="rId18" Type="http://schemas.openxmlformats.org/officeDocument/2006/relationships/hyperlink" Target="http://cs.wikipedia.org/wiki/%C5%A0koda_(podnik)" TargetMode="External"/><Relationship Id="rId26" Type="http://schemas.openxmlformats.org/officeDocument/2006/relationships/hyperlink" Target="http://commons.wikimedia.org/wiki/File:ZCU-FAV-FST-UUD1.jpg" TargetMode="External"/><Relationship Id="rId3" Type="http://schemas.openxmlformats.org/officeDocument/2006/relationships/hyperlink" Target="http://cs.wikipedia.org/wiki/Soubor:Great_Synagogue_in_Pilsen-2010.jpg" TargetMode="External"/><Relationship Id="rId21" Type="http://schemas.openxmlformats.org/officeDocument/2006/relationships/hyperlink" Target="http://commons.wikimedia.org/wiki/File:Plze%C5%88_knihovna_fas_DSCN0803.JPG" TargetMode="External"/><Relationship Id="rId7" Type="http://schemas.openxmlformats.org/officeDocument/2006/relationships/hyperlink" Target="http://cs.wikipedia.org/wiki/Soubor:Pilsner_Urquell_2.JPG" TargetMode="External"/><Relationship Id="rId12" Type="http://schemas.openxmlformats.org/officeDocument/2006/relationships/hyperlink" Target="http://wikimediafoundation.org/wiki/File:Map_cz_Plze%C5%88_kroton.svg" TargetMode="External"/><Relationship Id="rId17" Type="http://schemas.openxmlformats.org/officeDocument/2006/relationships/hyperlink" Target="http://cs.wikipedia.org/wiki/Soubor:Bus_21Ab_Brno.jpg" TargetMode="External"/><Relationship Id="rId25" Type="http://schemas.openxmlformats.org/officeDocument/2006/relationships/hyperlink" Target="http://cs.wikipedia.org/wiki/Soubor:Plze%C5%88,_pomn%C3%ADk_osvobozen%C3%AD_U_Pr%C3%A1ce.JPG" TargetMode="External"/><Relationship Id="rId2" Type="http://schemas.openxmlformats.org/officeDocument/2006/relationships/hyperlink" Target="http://cs.wikipedia.org/wiki/Soubor:Plze%C5%88,_Sady_P%C4%9Btat%C5%99ic%C3%A1tn%C3%ADk%C5%AF,_z%C3%A1stavba.jpg" TargetMode="External"/><Relationship Id="rId16" Type="http://schemas.openxmlformats.org/officeDocument/2006/relationships/hyperlink" Target="http://cs.wikipedia.org/wiki/Soubor:TT_Ke_St%C3%ADrce_-_Elektr%C3%A1rna_Hole%C5%A1ovice,_Trojsk%C3%A1,_%C5%A0koda_14T.jpg" TargetMode="External"/><Relationship Id="rId20" Type="http://schemas.openxmlformats.org/officeDocument/2006/relationships/hyperlink" Target="http://cs.wikipedia.org/wiki/Soubor:Rathaus_(Town_Hall),_Plze%C5%88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lzen_small_CoA.png" TargetMode="External"/><Relationship Id="rId11" Type="http://schemas.openxmlformats.org/officeDocument/2006/relationships/hyperlink" Target="http://cs.wikipedia.org/wiki/Soubor:View_St_Bartholomew_Plzen_113.JPG" TargetMode="External"/><Relationship Id="rId24" Type="http://schemas.openxmlformats.org/officeDocument/2006/relationships/hyperlink" Target="http://cs.wikipedia.org/wiki/Soubor:Plze%C5%88,_n%C3%A1m%C4%9Bst%C3%AD_Republiky,_Tatra_T3,_jih.jpg" TargetMode="External"/><Relationship Id="rId5" Type="http://schemas.openxmlformats.org/officeDocument/2006/relationships/hyperlink" Target="http://cs.wikipedia.org/wiki/Soubor:St.-Bartholom%C3%A4us-Kathedrale_Plze%C5%88.jpg" TargetMode="External"/><Relationship Id="rId15" Type="http://schemas.openxmlformats.org/officeDocument/2006/relationships/hyperlink" Target="http://cs.wikipedia.org/wiki/Soubor:350_Csorba.jpg" TargetMode="External"/><Relationship Id="rId23" Type="http://schemas.openxmlformats.org/officeDocument/2006/relationships/hyperlink" Target="http://commons.wikimedia.org/wiki/File:Mestanska_beseda_Plzen.jpg" TargetMode="External"/><Relationship Id="rId10" Type="http://schemas.openxmlformats.org/officeDocument/2006/relationships/hyperlink" Target="http://cs.wikipedia.org/wiki/Soubor:Gambrinus_logo(Beer-_czech_republic).jpg" TargetMode="External"/><Relationship Id="rId19" Type="http://schemas.openxmlformats.org/officeDocument/2006/relationships/hyperlink" Target="http://cs.wikipedia.org/wiki/Plzen" TargetMode="External"/><Relationship Id="rId4" Type="http://schemas.openxmlformats.org/officeDocument/2006/relationships/hyperlink" Target="http://wikimediafoundation.org/wiki/File:Plze%C5%88_od_Karlova.jpg" TargetMode="External"/><Relationship Id="rId9" Type="http://schemas.openxmlformats.org/officeDocument/2006/relationships/hyperlink" Target="http://cs.wikipedia.org/wiki/Soubor:Gambrinus_(Beer-_czech_republic).jpg" TargetMode="External"/><Relationship Id="rId14" Type="http://schemas.openxmlformats.org/officeDocument/2006/relationships/hyperlink" Target="http://cs.wikipedia.org/wiki/Soubor:Gun_turret_on_SMS_Tegetthoff.JPG" TargetMode="External"/><Relationship Id="rId22" Type="http://schemas.openxmlformats.org/officeDocument/2006/relationships/hyperlink" Target="http://commons.wikimedia.org/wiki/File:Divadlo_JKTyla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4929198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14282" y="3214686"/>
            <a:ext cx="878687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VY_32_INOVACE_21_Plzeň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71472" y="642918"/>
            <a:ext cx="80724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Arial Black" pitchFamily="34" charset="0"/>
              </a:rPr>
              <a:t>Česká republika - Plzeň</a:t>
            </a:r>
            <a:endParaRPr lang="cs-CZ" sz="4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1928802"/>
            <a:ext cx="7929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 projektu: Mgr. Michaela Kerdová</a:t>
            </a:r>
            <a:endParaRPr lang="cs-CZ" sz="3200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72" y="4005064"/>
            <a:ext cx="8176993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714356"/>
            <a:ext cx="7772400" cy="1470025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Plzeň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71604" y="2928934"/>
            <a:ext cx="6400800" cy="17526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Město piva a lokomotiv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4" descr="Soubor:Plzen small Co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785794"/>
            <a:ext cx="1285884" cy="1457336"/>
          </a:xfrm>
          <a:prstGeom prst="rect">
            <a:avLst/>
          </a:prstGeom>
          <a:noFill/>
        </p:spPr>
      </p:pic>
      <p:pic>
        <p:nvPicPr>
          <p:cNvPr id="7170" name="Picture 2" descr="Soubor:Lokomotive 556.03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3714752"/>
            <a:ext cx="4071966" cy="2738398"/>
          </a:xfrm>
          <a:prstGeom prst="rect">
            <a:avLst/>
          </a:prstGeom>
          <a:noFill/>
        </p:spPr>
      </p:pic>
      <p:pic>
        <p:nvPicPr>
          <p:cNvPr id="7" name="Picture 2" descr="Soubor:View St Bartholomew Plzen 11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44" y="3714752"/>
            <a:ext cx="3714776" cy="2786082"/>
          </a:xfrm>
          <a:prstGeom prst="rect">
            <a:avLst/>
          </a:prstGeom>
          <a:noFill/>
        </p:spPr>
      </p:pic>
      <p:pic>
        <p:nvPicPr>
          <p:cNvPr id="7174" name="Picture 6" descr="Soubor: Map cz Plzeň kroton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00364" y="285728"/>
            <a:ext cx="3029173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7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770" decel="100000"/>
                                        <p:tgtEl>
                                          <p:spTgt spid="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0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2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3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785794"/>
            <a:ext cx="82867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Leží na soutoku řek Mže, Radbuzy, Úhlavy a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Úslavy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dále pokračuje   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jako Berounka.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Čtvrté největší město v České republice.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Známé průmyslové a pivovarnické město.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File:Plzeň od Karlo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2143116"/>
            <a:ext cx="8053008" cy="44291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4414" y="642918"/>
            <a:ext cx="45005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Střípky z historie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2530" name="Picture 2" descr="Soubor:Plzeň, náměstí Republiky, Tatra T3, jih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2214554"/>
            <a:ext cx="2895567" cy="217077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00034" y="4357694"/>
            <a:ext cx="3000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V Plzni začaly jezdit tramvaje už v roce 1899.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2532" name="Picture 4" descr="Soubor:Plzeň, pomník osvobození U Prác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6314" y="3143248"/>
            <a:ext cx="3786182" cy="283963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214942" y="4357694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86380" y="500042"/>
            <a:ext cx="292895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Plzeň a západní Čechy byly za 2. světové války osvobozeny americkými jednotkami pod vedením generála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Pattona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6. května 1945. Podle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americko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sovětské dohody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Patton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už nesměl pokračovat dále v osvobozování.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86380" y="6000768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Pomník osvobození americkou armádou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9" dur="8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0" dur="8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8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800" decel="100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28860" y="357166"/>
            <a:ext cx="37862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Škoda Plzeň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00100" y="571480"/>
            <a:ext cx="742955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Od roku 1869 vlastněna Emilem Škodou, po němž byla 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továrna později pojmenována.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Vyráběla např. děla do I. a II. světové války, dále také traktory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autobusy, trolejbusy a lokomotivy, dokonce i 2 typy tanků.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62" name="Picture 2" descr="Soubor:Gun turret on SMS Tegetthof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2143116"/>
            <a:ext cx="3046619" cy="2071702"/>
          </a:xfrm>
          <a:prstGeom prst="rect">
            <a:avLst/>
          </a:prstGeom>
          <a:noFill/>
        </p:spPr>
      </p:pic>
      <p:pic>
        <p:nvPicPr>
          <p:cNvPr id="15364" name="Picture 4" descr="Soubor:350 Csorb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2053819"/>
            <a:ext cx="2857520" cy="2143140"/>
          </a:xfrm>
          <a:prstGeom prst="rect">
            <a:avLst/>
          </a:prstGeom>
          <a:noFill/>
        </p:spPr>
      </p:pic>
      <p:pic>
        <p:nvPicPr>
          <p:cNvPr id="15366" name="Picture 6" descr="Soubor:TT Ke Stírce - Elektrárna Holešovice, Trojská, Škoda 14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2066" y="4357694"/>
            <a:ext cx="3000396" cy="2250296"/>
          </a:xfrm>
          <a:prstGeom prst="rect">
            <a:avLst/>
          </a:prstGeom>
          <a:noFill/>
        </p:spPr>
      </p:pic>
      <p:pic>
        <p:nvPicPr>
          <p:cNvPr id="15368" name="Picture 8" descr="Soubor:Bus 21Ab Brn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00100" y="4357694"/>
            <a:ext cx="3000396" cy="22502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2F303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/>
      <p:bldP spid="3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4546" y="357166"/>
            <a:ext cx="4357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Plzeňské pivovary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928670"/>
            <a:ext cx="78581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Nejznámější jsou Prazdroj a Gambrinus.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První pivo se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v Plzni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vařilo už v roce 1842.</a:t>
            </a:r>
          </a:p>
          <a:p>
            <a:pPr>
              <a:buFont typeface="Arial" pitchFamily="34" charset="0"/>
              <a:buChar char="•"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6386" name="Picture 2" descr="Soubor:Pilsner Urquell logo(Beer- czech republic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1785926"/>
            <a:ext cx="2064796" cy="1857388"/>
          </a:xfrm>
          <a:prstGeom prst="rect">
            <a:avLst/>
          </a:prstGeom>
          <a:noFill/>
        </p:spPr>
      </p:pic>
      <p:pic>
        <p:nvPicPr>
          <p:cNvPr id="16388" name="Picture 4" descr="Soubor:Pilsner Urquell 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89926" y="3786190"/>
            <a:ext cx="2089562" cy="2786082"/>
          </a:xfrm>
          <a:prstGeom prst="rect">
            <a:avLst/>
          </a:prstGeom>
          <a:noFill/>
        </p:spPr>
      </p:pic>
      <p:pic>
        <p:nvPicPr>
          <p:cNvPr id="16390" name="Picture 6" descr="Soubor:Gambrinus logo(Beer- czech republic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728" y="1785926"/>
            <a:ext cx="1873368" cy="2000264"/>
          </a:xfrm>
          <a:prstGeom prst="rect">
            <a:avLst/>
          </a:prstGeom>
          <a:noFill/>
        </p:spPr>
      </p:pic>
      <p:pic>
        <p:nvPicPr>
          <p:cNvPr id="16392" name="Picture 8" descr="Soubor:Gambrinus (Beer- czech republic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3929066"/>
            <a:ext cx="2166634" cy="26432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70" decel="100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770" decel="100000"/>
                                        <p:tgtEl>
                                          <p:spTgt spid="1638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2" dur="77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4" dur="77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57422" y="500042"/>
            <a:ext cx="40719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Historické budovy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214422"/>
            <a:ext cx="8001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Mezi nejcennější patří jádro města a okolní ulice.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Jsou chráněny jako městská památková rezervace.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7410" name="Picture 2" descr="Soubor:Great Synagogue in Pilsen-2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5" y="2821776"/>
            <a:ext cx="2500331" cy="375049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00034" y="6000768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chemeClr val="tx1">
                    <a:lumMod val="85000"/>
                  </a:schemeClr>
                </a:solidFill>
                <a:latin typeface="Arial" pitchFamily="34" charset="0"/>
                <a:cs typeface="Arial" pitchFamily="34" charset="0"/>
              </a:rPr>
              <a:t>Velká synagoga – největší synagoga v republice</a:t>
            </a:r>
            <a:endParaRPr lang="cs-CZ" sz="1400" b="1" dirty="0">
              <a:solidFill>
                <a:schemeClr val="tx1">
                  <a:lumMod val="8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Picture 2" descr="Soubor:St.-Bartholomäus-Kathedrale Plzeň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2786058"/>
            <a:ext cx="2426507" cy="378621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429388" y="5929330"/>
            <a:ext cx="2248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>
                <a:solidFill>
                  <a:schemeClr val="tx1">
                    <a:lumMod val="85000"/>
                  </a:schemeClr>
                </a:solidFill>
                <a:latin typeface="Arial" pitchFamily="34" charset="0"/>
                <a:cs typeface="Arial" pitchFamily="34" charset="0"/>
              </a:rPr>
              <a:t>Kostel sv. Bartoloměje s nejvyšší českou kostelní věží – je vysoká 102m</a:t>
            </a:r>
            <a:endParaRPr lang="cs-CZ" sz="1200" b="1" dirty="0">
              <a:solidFill>
                <a:schemeClr val="tx1">
                  <a:lumMod val="8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Picture 2" descr="Soubor:Rathaus (Town Hall), Plzeň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57554" y="2786058"/>
            <a:ext cx="2500331" cy="3801266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3786182" y="5929330"/>
            <a:ext cx="191911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dirty="0" smtClean="0">
                <a:solidFill>
                  <a:schemeClr val="tx1">
                    <a:lumMod val="85000"/>
                  </a:schemeClr>
                </a:solidFill>
                <a:latin typeface="Arial" pitchFamily="34" charset="0"/>
                <a:cs typeface="Arial" pitchFamily="34" charset="0"/>
              </a:rPr>
              <a:t>Renesanční radnice</a:t>
            </a:r>
            <a:endParaRPr lang="cs-CZ" sz="1400" b="1" dirty="0">
              <a:solidFill>
                <a:schemeClr val="tx1">
                  <a:lumMod val="8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49" presetClass="exit" presetSubtype="0" accel="10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  <p:bldP spid="6" grpId="0"/>
      <p:bldP spid="10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4414" y="785794"/>
            <a:ext cx="678661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Další významné budovy v Plzni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 descr="File:Plzeň knihovna fas DSCN080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38887" y="4214818"/>
            <a:ext cx="2666965" cy="200022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215074" y="5934670"/>
            <a:ext cx="27146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Státní knihovna, bývalý klášter dominikánek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4" descr="Soubor:Plzeň, Sady Pětatřicátníků, zástavb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7554" y="2214554"/>
            <a:ext cx="2786082" cy="327132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14744" y="5072074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85000"/>
                  </a:schemeClr>
                </a:solidFill>
                <a:latin typeface="Arial" pitchFamily="34" charset="0"/>
                <a:cs typeface="Arial" pitchFamily="34" charset="0"/>
              </a:rPr>
              <a:t>Právnic</a:t>
            </a:r>
            <a:r>
              <a:rPr lang="cs-CZ" dirty="0" smtClean="0">
                <a:solidFill>
                  <a:schemeClr val="tx1">
                    <a:lumMod val="85000"/>
                  </a:schemeClr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b="1" dirty="0" smtClean="0">
                <a:solidFill>
                  <a:schemeClr val="tx1">
                    <a:lumMod val="85000"/>
                  </a:schemeClr>
                </a:solidFill>
                <a:latin typeface="Arial" pitchFamily="34" charset="0"/>
                <a:cs typeface="Arial" pitchFamily="34" charset="0"/>
              </a:rPr>
              <a:t>á fakulta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0" name="Picture 6" descr="File:Divadlo JKTyl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158" y="1714488"/>
            <a:ext cx="2828145" cy="213357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42910" y="3500438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Divadlo J. K. Tyla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2" name="Picture 8" descr="File:Mestanska beseda Plzen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00826" y="1000108"/>
            <a:ext cx="2196719" cy="292895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786578" y="3143249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Měšťanská beseda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4" name="Picture 10" descr="File:ZCU-FAV-FST-UUD1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7158" y="4357694"/>
            <a:ext cx="2786082" cy="208956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71472" y="5857892"/>
            <a:ext cx="22860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Západočeská univerzita v Plzni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86116" y="5643578"/>
            <a:ext cx="2857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rgbClr val="FFC000"/>
                </a:solidFill>
              </a:rPr>
              <a:t>Na virtuální prohlídce městem můžete pokračovat na http://www.</a:t>
            </a:r>
            <a:r>
              <a:rPr lang="cs-CZ" sz="1200" dirty="0" err="1" smtClean="0">
                <a:solidFill>
                  <a:srgbClr val="FFC000"/>
                </a:solidFill>
              </a:rPr>
              <a:t>virtualtravel.cz</a:t>
            </a:r>
            <a:r>
              <a:rPr lang="cs-CZ" sz="1200" dirty="0" smtClean="0">
                <a:solidFill>
                  <a:srgbClr val="FFC000"/>
                </a:solidFill>
              </a:rPr>
              <a:t>/</a:t>
            </a:r>
            <a:r>
              <a:rPr lang="cs-CZ" sz="1200" smtClean="0">
                <a:solidFill>
                  <a:srgbClr val="FFC000"/>
                </a:solidFill>
              </a:rPr>
              <a:t>plzen.html</a:t>
            </a:r>
            <a:endParaRPr lang="cs-CZ" sz="12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8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81" dur="8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2" dur="8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8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 override="childStyle">
                                        <p:cTn id="87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10" grpId="0"/>
      <p:bldP spid="12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0298" y="214290"/>
            <a:ext cx="33575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Zdroje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7158" y="928670"/>
            <a:ext cx="8358246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2"/>
              </a:rPr>
              <a:t>http://cs.wikipedia.org/wiki/Soubor:Plze%C5%88,_Sady_P%C4%9Btat%C5%99ic%C3%A1tn%C3%ADk%C5%AF,_z%C3%A1stavba.jpg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http://cs.wikipedia.org/wiki/Soubor:Great_Synagogue_in_Pilsen-2010.jpg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http://wikimediafoundation.org/wiki/File:Plze%C5%88_od_Karlova.jpg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http://cs.wikipedia.org/wiki/Soubor:St.-Bartholom%C3%A4us-Kathedrale_Plze%C5%88.jpg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http://cs.wikipedia.org/wiki/Soubor:Plzen_small_CoA.png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http://cs.wikipedia.org/wiki/Soubor:Pilsner_Urquell_2.JPG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8"/>
              </a:rPr>
              <a:t>http://cs.wikipedia.org/wiki/Soubor:Pilsner_Urquell_logo(Beer-_czech_republic).jpg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9"/>
              </a:rPr>
              <a:t>http://cs.wikipedia.org/wiki/Soubor:Gambrinus_(Beer-_czech_republic).jpg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10"/>
              </a:rPr>
              <a:t>http://cs.wikipedia.org/wiki/Soubor:Gambrinus_logo(Beer-_czech_republic).jpg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11"/>
              </a:rPr>
              <a:t>http://cs.wikipedia.org/wiki/Soubor:View_St_Bartholomew_Plzen_113.JPG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12"/>
              </a:rPr>
              <a:t>http://wikimediafoundation.org/wiki/File:Map_cz_Plze%C5%88_kroton.svg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13"/>
              </a:rPr>
              <a:t>http://cs.wikipedia.org/wiki/Soubor:Lokomotive_556.036.jpg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14"/>
              </a:rPr>
              <a:t>http://cs.wikipedia.org/wiki/Soubor:Gun_turret_on_SMS_Tegetthoff.JPG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15"/>
              </a:rPr>
              <a:t>http://cs.wikipedia.org/wiki/Soubor:350_Csorba.jpg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16"/>
              </a:rPr>
              <a:t>http://cs.wikipedia.org/wiki/Soubor:TT_Ke_St%C3%ADrce_-_Elektr%C3%A1rna_Hole%C5%A1ovice,_Trojsk%C3%A1,_%C5%A0koda_14T.jpg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17"/>
              </a:rPr>
              <a:t>http://cs.wikipedia.org/wiki/Soubor:Bus_21Ab_Brno.jpg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18"/>
              </a:rPr>
              <a:t>http://cs.wikipedia.org/wiki/%C5%A0koda_(podnik)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19"/>
              </a:rPr>
              <a:t>http://cs.wikipedia.org/wiki/Plzen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20"/>
              </a:rPr>
              <a:t>http://cs.wikipedia.org/wiki/Soubor:Rathaus_(Town_Hall),_Plze%C5%88.jpg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21"/>
              </a:rPr>
              <a:t>http://commons.wikimedia.org/wiki/File:Plze%C5%88_knihovna_fas_DSCN0803.JPG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22"/>
              </a:rPr>
              <a:t>http://commons.wikimedia.org/wiki/File:Divadlo_JKTyla.jpg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23"/>
              </a:rPr>
              <a:t>http://commons.wikimedia.org/wiki/File:Mestanska_beseda_Plzen.jpg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24"/>
              </a:rPr>
              <a:t>http://cs.wikipedia.org/wiki/Soubor:Plze%C5%88,_n%C3%A1m%C4%9Bst%C3%AD_Republiky,_Tatra_T3,_jih.jpg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25"/>
              </a:rPr>
              <a:t>http://cs.wikipedia.org/wiki/Soubor:Plze%C5%88,_pomn%C3%ADk_osvobozen%C3%AD_U_Pr%C3%A1ce.JPG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26"/>
              </a:rPr>
              <a:t>http://commons.wikimedia.org/wiki/File:ZCU-FAV-FST-UUD1.jpg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85786" y="1214422"/>
            <a:ext cx="742955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na ZŠ Mladá Boleslav 17. listopadu 1325 pro čtvrtý a pátý ročník základní školy.</a:t>
            </a:r>
          </a:p>
          <a:p>
            <a:pPr algn="ctr"/>
            <a:endParaRPr lang="cs-CZ" sz="2400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učiva o městech v rámci tématu Česká republika.</a:t>
            </a:r>
          </a:p>
          <a:p>
            <a:pPr algn="ctr"/>
            <a:endParaRPr lang="cs-CZ" sz="2400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dataprojektoru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nebo na monitorech žáků.</a:t>
            </a:r>
          </a:p>
          <a:p>
            <a:pPr algn="ctr"/>
            <a:endParaRPr lang="cs-CZ" sz="2400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1. pololetí školního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roku 2011/2012.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419</TotalTime>
  <Words>421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Prezentace aplikace PowerPoint</vt:lpstr>
      <vt:lpstr>Plzeň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Plzeň</dc:title>
  <dc:creator>user</dc:creator>
  <cp:lastModifiedBy>kerdova</cp:lastModifiedBy>
  <cp:revision>51</cp:revision>
  <dcterms:created xsi:type="dcterms:W3CDTF">2012-01-01T21:00:46Z</dcterms:created>
  <dcterms:modified xsi:type="dcterms:W3CDTF">2012-01-20T15:58:19Z</dcterms:modified>
</cp:coreProperties>
</file>