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22C3B-4171-4880-8E87-246E538E8C7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8BE69-77F5-4754-B7B2-473836C2AE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37452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22C3B-4171-4880-8E87-246E538E8C7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8BE69-77F5-4754-B7B2-473836C2AE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64094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22C3B-4171-4880-8E87-246E538E8C7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8BE69-77F5-4754-B7B2-473836C2AE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55735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22C3B-4171-4880-8E87-246E538E8C7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8BE69-77F5-4754-B7B2-473836C2AE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15089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22C3B-4171-4880-8E87-246E538E8C7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8BE69-77F5-4754-B7B2-473836C2AE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95662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22C3B-4171-4880-8E87-246E538E8C7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8BE69-77F5-4754-B7B2-473836C2AE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47470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22C3B-4171-4880-8E87-246E538E8C7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8BE69-77F5-4754-B7B2-473836C2AE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24564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22C3B-4171-4880-8E87-246E538E8C7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8BE69-77F5-4754-B7B2-473836C2AE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66792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22C3B-4171-4880-8E87-246E538E8C7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8BE69-77F5-4754-B7B2-473836C2AE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7596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22C3B-4171-4880-8E87-246E538E8C7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8BE69-77F5-4754-B7B2-473836C2AE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647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22C3B-4171-4880-8E87-246E538E8C7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8BE69-77F5-4754-B7B2-473836C2AE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84880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B22C3B-4171-4880-8E87-246E538E8C7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58BE69-77F5-4754-B7B2-473836C2AE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83713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2274" y="-315416"/>
            <a:ext cx="9366274" cy="73528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2536" y="-315416"/>
            <a:ext cx="9649072" cy="74168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91680" y="2564904"/>
            <a:ext cx="1828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Martina </a:t>
            </a:r>
            <a:r>
              <a:rPr lang="cs-CZ" dirty="0" err="1" smtClean="0"/>
              <a:t>Dundová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59832" y="3140968"/>
            <a:ext cx="40224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VY_22_INOVACE_1B_06_The_classroom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67744" y="3707740"/>
            <a:ext cx="17294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classroom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68021" y="4270123"/>
            <a:ext cx="724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čtvrtý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59832" y="4941168"/>
            <a:ext cx="1236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12.11.2011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60306" y="5315977"/>
            <a:ext cx="15721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ovely ve třídě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50190" y="6268670"/>
            <a:ext cx="50031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č</a:t>
            </a:r>
            <a:r>
              <a:rPr lang="cs-CZ" dirty="0" smtClean="0"/>
              <a:t>tení a oddělení </a:t>
            </a:r>
            <a:r>
              <a:rPr lang="cs-CZ" dirty="0" err="1" smtClean="0"/>
              <a:t>povelů,přiřazování</a:t>
            </a:r>
            <a:r>
              <a:rPr lang="cs-CZ" dirty="0" smtClean="0"/>
              <a:t>, </a:t>
            </a:r>
            <a:r>
              <a:rPr lang="cs-CZ" smtClean="0"/>
              <a:t>plnění  činností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3880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60649"/>
            <a:ext cx="7772400" cy="1224135"/>
          </a:xfrm>
        </p:spPr>
        <p:txBody>
          <a:bodyPr>
            <a:normAutofit/>
          </a:bodyPr>
          <a:lstStyle/>
          <a:p>
            <a:r>
              <a:rPr lang="cs-CZ" sz="2400" u="sng" dirty="0" smtClean="0">
                <a:solidFill>
                  <a:srgbClr val="FF0000"/>
                </a:solidFill>
              </a:rPr>
              <a:t>THE CLASSROOM</a:t>
            </a:r>
            <a:endParaRPr lang="cs-CZ" sz="2400" u="sng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484784"/>
            <a:ext cx="6400800" cy="4154016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Najdi a odděl povely:</a:t>
            </a:r>
          </a:p>
          <a:p>
            <a:r>
              <a:rPr lang="cs-CZ" sz="2400" dirty="0" err="1">
                <a:solidFill>
                  <a:schemeClr val="tx1"/>
                </a:solidFill>
              </a:rPr>
              <a:t>s</a:t>
            </a:r>
            <a:r>
              <a:rPr lang="cs-CZ" sz="2400" dirty="0" err="1" smtClean="0">
                <a:solidFill>
                  <a:schemeClr val="tx1"/>
                </a:solidFill>
              </a:rPr>
              <a:t>tandopencolourclappaintsinglistenturnreadwrite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err="1" smtClean="0">
                <a:solidFill>
                  <a:schemeClr val="tx1"/>
                </a:solidFill>
              </a:rPr>
              <a:t>talklookdrawclosetakepointgo</a:t>
            </a:r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Vyber si pět povelů a nakresli je:</a:t>
            </a: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 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27584" y="3789040"/>
            <a:ext cx="1440160" cy="13464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483768" y="5373216"/>
            <a:ext cx="1440160" cy="127444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139952" y="3789040"/>
            <a:ext cx="1368152" cy="129614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308304" y="3789040"/>
            <a:ext cx="1274440" cy="129614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652120" y="5373216"/>
            <a:ext cx="1440160" cy="127444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1235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199" y="260648"/>
            <a:ext cx="8229600" cy="6408712"/>
          </a:xfrm>
        </p:spPr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                     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76256" y="1183233"/>
            <a:ext cx="13753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pencil</a:t>
            </a:r>
            <a:r>
              <a:rPr lang="cs-CZ" dirty="0" smtClean="0"/>
              <a:t> case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951261" y="3183151"/>
            <a:ext cx="7986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ruler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05763" y="5181897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bag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76256" y="2276872"/>
            <a:ext cx="12053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rubber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51261" y="4108430"/>
            <a:ext cx="7072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pen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15816" y="25258"/>
            <a:ext cx="23867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Přiřaď správně obrázky:</a:t>
            </a:r>
            <a:endParaRPr lang="cs-CZ" dirty="0"/>
          </a:p>
        </p:txBody>
      </p:sp>
      <p:pic>
        <p:nvPicPr>
          <p:cNvPr id="12" name="Picture 2" descr="C:\Users\Dundovi\AppData\Local\Microsoft\Windows\Temporary Internet Files\Content.IE5\YKGS1UE3\MC9003564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101" y="548853"/>
            <a:ext cx="1255595" cy="126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Users\Dundovi\AppData\Local\Microsoft\Windows\Temporary Internet Files\Content.IE5\KRG9AUDF\MC9002909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959" y="1922460"/>
            <a:ext cx="1253976" cy="1117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undovi\AppData\Local\Microsoft\Windows\Temporary Internet Files\Content.IE5\1K03EX9L\MC9001993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454" y="3262595"/>
            <a:ext cx="1194668" cy="103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undovi\AppData\Local\Microsoft\Windows\Temporary Internet Files\Content.IE5\KRG9AUDF\MC90044172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021" y="4477762"/>
            <a:ext cx="1535534" cy="871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Dundovi\AppData\Local\Microsoft\Windows\Temporary Internet Files\Content.IE5\47EGA0UN\MC9002340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864" y="5805264"/>
            <a:ext cx="1462832" cy="959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9027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Čti a </a:t>
            </a:r>
            <a:r>
              <a:rPr lang="cs-CZ" sz="1800" dirty="0" err="1"/>
              <a:t>p</a:t>
            </a:r>
            <a:r>
              <a:rPr lang="cs-CZ" sz="1800" dirty="0" err="1" smtClean="0"/>
              <a:t>ředváďej</a:t>
            </a:r>
            <a:r>
              <a:rPr lang="cs-CZ" sz="1800" dirty="0" smtClean="0"/>
              <a:t> povely: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Run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door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Sit</a:t>
            </a:r>
            <a:r>
              <a:rPr lang="cs-CZ" dirty="0" smtClean="0"/>
              <a:t> on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desk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Point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board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Stand</a:t>
            </a:r>
            <a:r>
              <a:rPr lang="cs-CZ" dirty="0" smtClean="0"/>
              <a:t> on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chair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Take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pencil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Put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pencil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floor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8304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Použité zdroje: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Otevřená galerie MS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547198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</TotalTime>
  <Words>99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THE CLASSROOM</vt:lpstr>
      <vt:lpstr>What is it?</vt:lpstr>
      <vt:lpstr>Čti a předváďej povely: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CLASSROOM</dc:title>
  <dc:creator>Dundovi</dc:creator>
  <cp:lastModifiedBy>Dundovi</cp:lastModifiedBy>
  <cp:revision>13</cp:revision>
  <dcterms:created xsi:type="dcterms:W3CDTF">2011-10-12T13:31:07Z</dcterms:created>
  <dcterms:modified xsi:type="dcterms:W3CDTF">2012-06-12T17:24:41Z</dcterms:modified>
</cp:coreProperties>
</file>