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56" r:id="rId3"/>
    <p:sldId id="258" r:id="rId4"/>
    <p:sldId id="260" r:id="rId5"/>
    <p:sldId id="259" r:id="rId6"/>
    <p:sldId id="262" r:id="rId7"/>
    <p:sldId id="261" r:id="rId8"/>
    <p:sldId id="257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>
        <p:scale>
          <a:sx n="77" d="100"/>
          <a:sy n="77" d="100"/>
        </p:scale>
        <p:origin x="-306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D13CD2-E784-40ED-9177-76755F27B988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C1747-F790-4F52-B174-71BBD433494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2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FC1747-F790-4F52-B174-71BBD4334941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B3DC15B-6E4F-427B-8C18-66A86B4DB717}" type="datetimeFigureOut">
              <a:rPr lang="cs-CZ" smtClean="0"/>
              <a:pPr/>
              <a:t>21.3.2012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332EAC-CFEA-4C68-9703-B6BD6792706E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9.jpeg"/><Relationship Id="rId7" Type="http://schemas.openxmlformats.org/officeDocument/2006/relationships/hyperlink" Target="//upload.wikimedia.org/wikipedia/commons/b/bf/2006-04-02_Budweis_013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4.jpeg"/><Relationship Id="rId4" Type="http://schemas.openxmlformats.org/officeDocument/2006/relationships/image" Target="../media/image10.jpeg"/><Relationship Id="rId9" Type="http://schemas.openxmlformats.org/officeDocument/2006/relationships/hyperlink" Target="//upload.wikimedia.org/wikipedia/commons/3/3f/Budweis_016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9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3/Budweis_Church_065.JPG" TargetMode="Externa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2/22/Koh-i-noor_1.1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ikimediafoundation.org/wiki/File:%C4%8Cesk%C3%A9_Bud%C4%9Bjovice,_Dlouh%C3%BD_most.JPG" TargetMode="External"/><Relationship Id="rId13" Type="http://schemas.openxmlformats.org/officeDocument/2006/relationships/hyperlink" Target="http://wikimediafoundation.org/wiki/File:%C4%8Cesk%C3%A9_Bud%C4%9Bjovice,_n%C3%A1m%C4%9Bst%C3%AD,_radnice_a_autobus.jpg" TargetMode="External"/><Relationship Id="rId18" Type="http://schemas.openxmlformats.org/officeDocument/2006/relationships/hyperlink" Target="http://cs.wikipedia.org/wiki/Soubor:Koh-i-noor_Hardtmuth_pencils.jpg" TargetMode="External"/><Relationship Id="rId3" Type="http://schemas.openxmlformats.org/officeDocument/2006/relationships/hyperlink" Target="http://cs.wikipedia.org/wiki/Soubor:%C4%8Cesk%C3%A9_Bud%C4%9Bjovice_-_centrum_letecky.jpg" TargetMode="External"/><Relationship Id="rId21" Type="http://schemas.openxmlformats.org/officeDocument/2006/relationships/hyperlink" Target="http://wikimediafoundation.org/wiki/File:%C4%8Cesk%C3%A9_Bud%C4%9Bjovice_-_n%C3%A1m%C4%9Bst%C3%AD_a_ka%C5%A1na_z_radnice.jpg" TargetMode="External"/><Relationship Id="rId7" Type="http://schemas.openxmlformats.org/officeDocument/2006/relationships/hyperlink" Target="http://wikimediafoundation.org/wiki/File:%C4%8Cesk%C3%A9_Bud%C4%9Bjovice_-_Biskupsk%C3%A1_zahrada_-_Otakarka.jpg" TargetMode="External"/><Relationship Id="rId12" Type="http://schemas.openxmlformats.org/officeDocument/2006/relationships/hyperlink" Target="http://wikimediafoundation.org/wiki/File:Samsonova_ka%C5%A1na_a_%C4%8Cern%C3%A1_v%C4%9B%C5%BE,_%C4%8Cesk%C3%A9_Bud%C4%9Bjovice_(Budweis).jpg" TargetMode="External"/><Relationship Id="rId17" Type="http://schemas.openxmlformats.org/officeDocument/2006/relationships/hyperlink" Target="http://wikimediafoundation.org/wiki/File:Budova_%C4%8Cesk%C3%A9ho_rozhlasu_v_%C4%8CBu.jpg" TargetMode="External"/><Relationship Id="rId25" Type="http://schemas.openxmlformats.org/officeDocument/2006/relationships/hyperlink" Target="http://commons.wikimedia.org/wiki/File:Budweis_016.JPG" TargetMode="External"/><Relationship Id="rId2" Type="http://schemas.openxmlformats.org/officeDocument/2006/relationships/hyperlink" Target="http://cs.wikipedia.org/wiki/Soubor:Coat_of_arms_of_%C4%8Cesk%C3%A9_Bud%C4%9Bjovice.svg" TargetMode="External"/><Relationship Id="rId16" Type="http://schemas.openxmlformats.org/officeDocument/2006/relationships/hyperlink" Target="http://wikimediafoundation.org/wiki/File:%C4%8Cesk%C3%A9_Bud%C4%9Bjovice,_Lannova_t%C5%99%C3%ADda,_modern%C3%AD_obchodn%C3%AD_d%C5%AFm.JPG" TargetMode="External"/><Relationship Id="rId20" Type="http://schemas.openxmlformats.org/officeDocument/2006/relationships/hyperlink" Target="http://wikimediafoundation.org/wiki/File:Cerna_ve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ikimediafoundation.org/wiki/File:Soutok.jpg" TargetMode="External"/><Relationship Id="rId11" Type="http://schemas.openxmlformats.org/officeDocument/2006/relationships/hyperlink" Target="http://wikimediafoundation.org/wiki/File:%C4%8Cesk%C3%A9_Bud%C4%9Bjovice,_Z%C3%A1tkovo_n%C3%A1b%C5%99e%C5%BE%C3%AD,_Jiho%C4%8Desk%C3%A9_divadlo.JPG" TargetMode="External"/><Relationship Id="rId24" Type="http://schemas.openxmlformats.org/officeDocument/2006/relationships/hyperlink" Target="http://cs.wikipedia.org/wiki/Soubor:Koh-i-noor_1.1.jpg" TargetMode="External"/><Relationship Id="rId5" Type="http://schemas.openxmlformats.org/officeDocument/2006/relationships/hyperlink" Target="http://wikimediafoundation.org/wiki/File:%C4%8Cesk%C3%A9_Bud%C4%9Bjovice,_n%C3%A1dra%C5%BE%C3%AD.jpg" TargetMode="External"/><Relationship Id="rId15" Type="http://schemas.openxmlformats.org/officeDocument/2006/relationships/hyperlink" Target="http://wikimediafoundation.org/wiki/File:%C4%8Cesk%C3%A9_Bud%C4%9Bjovice,_Pra%C5%BEsk%C3%A1_t%C5%99%C3%ADda,_hotel_Gomel.JPG" TargetMode="External"/><Relationship Id="rId23" Type="http://schemas.openxmlformats.org/officeDocument/2006/relationships/hyperlink" Target="http://cs.wikipedia.org/wiki/Soubor:Budweis_Church_065.JPG" TargetMode="External"/><Relationship Id="rId10" Type="http://schemas.openxmlformats.org/officeDocument/2006/relationships/hyperlink" Target="http://wikimediafoundation.org/wiki/File:%C4%8Cesk%C3%A9_Bud%C4%9Bjovice.jpg" TargetMode="External"/><Relationship Id="rId19" Type="http://schemas.openxmlformats.org/officeDocument/2006/relationships/hyperlink" Target="http://cs.wikipedia.org/wiki/Soubor:Budvar_UK.JPG" TargetMode="External"/><Relationship Id="rId4" Type="http://schemas.openxmlformats.org/officeDocument/2006/relationships/hyperlink" Target="http://wikimediafoundation.org/wiki/File:%C4%8Cesk%C3%A9_Bud%C4%9Bjovice_(CZE)_-_location_map.svg" TargetMode="External"/><Relationship Id="rId9" Type="http://schemas.openxmlformats.org/officeDocument/2006/relationships/hyperlink" Target="http://wikimediafoundation.org/wiki/File:%C4%8Cesk%C3%A9_Bud%C4%9Bjovice_-_Museo_de_Bohemia_del_Sur.jpg" TargetMode="External"/><Relationship Id="rId14" Type="http://schemas.openxmlformats.org/officeDocument/2006/relationships/hyperlink" Target="http://wikimediafoundation.org/wiki/File:%C4%8Cesk%C3%A9_Bud%C4%9Bjovice,_Kostel_svat%C3%A9ho_Mikul%C3%A1%C5%A1e.JPG" TargetMode="External"/><Relationship Id="rId22" Type="http://schemas.openxmlformats.org/officeDocument/2006/relationships/hyperlink" Target="http://commons.wikimedia.org/wiki/File:2006-04-02_Budweis_013.JPG?uselang=c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 – České Budějovice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 projektu: Mgr. Michaela Kerdová</a:t>
            </a:r>
            <a:endParaRPr lang="cs-CZ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4500570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000232" y="5857892"/>
            <a:ext cx="50006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cs typeface="Arial" pitchFamily="34" charset="0"/>
              </a:rPr>
              <a:t>VY_32_INOVACE_22_České_Budějovice</a:t>
            </a:r>
            <a:endParaRPr lang="cs-CZ" sz="2000" b="1" dirty="0" smtClean="0"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16592"/>
            <a:ext cx="8784977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2643182"/>
            <a:ext cx="5846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České Budějovice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3554" name="Picture 2" descr="Soubor:Coat of arms of České Budějovic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2214554"/>
            <a:ext cx="2071702" cy="2339719"/>
          </a:xfrm>
          <a:prstGeom prst="rect">
            <a:avLst/>
          </a:prstGeom>
          <a:noFill/>
        </p:spPr>
      </p:pic>
      <p:pic>
        <p:nvPicPr>
          <p:cNvPr id="23556" name="Picture 4" descr="Soubor:České Budějovice - centrum letec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714752"/>
            <a:ext cx="4786346" cy="2692319"/>
          </a:xfrm>
          <a:prstGeom prst="rect">
            <a:avLst/>
          </a:prstGeom>
          <a:noFill/>
        </p:spPr>
      </p:pic>
      <p:pic>
        <p:nvPicPr>
          <p:cNvPr id="23558" name="Picture 6" descr="Soubor: České Budějovice (CZE) - umístění map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285728"/>
            <a:ext cx="4143404" cy="2372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xit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h/1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ppt_w/1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 tmFilter="0,0; .5, 0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00166" y="500042"/>
            <a:ext cx="5846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České Budějovice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500174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Leží na soutoku Vltavy a </a:t>
            </a:r>
            <a:r>
              <a:rPr lang="cs-CZ" dirty="0" err="1" smtClean="0"/>
              <a:t>Malše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Založeny králem Přemyslem Otakarem II.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7650" name="Picture 2" descr="Soubor: Souto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786058"/>
            <a:ext cx="4475634" cy="2786082"/>
          </a:xfrm>
          <a:prstGeom prst="rect">
            <a:avLst/>
          </a:prstGeom>
          <a:noFill/>
        </p:spPr>
      </p:pic>
      <p:pic>
        <p:nvPicPr>
          <p:cNvPr id="27652" name="Picture 4" descr="Soubor: České Budějovice - Biskupská zahrada - Otakar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97050" y="1643050"/>
            <a:ext cx="3589760" cy="478634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86446" y="5715016"/>
            <a:ext cx="2786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Bašta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Otakarka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– zbytek bývalých hradeb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14414" y="4929198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Soutok řek </a:t>
            </a:r>
            <a:r>
              <a:rPr lang="cs-CZ" b="1" dirty="0" err="1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Malše</a:t>
            </a:r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a Vlta</a:t>
            </a:r>
            <a:r>
              <a:rPr lang="cs-CZ" sz="16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vy</a:t>
            </a:r>
            <a:endParaRPr lang="cs-CZ" sz="16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File:České Budějovice, Kostel svatého Mikuláš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857232"/>
            <a:ext cx="1966870" cy="2714644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4714876" y="3000372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Katedrála sv. Mikuláše</a:t>
            </a:r>
            <a:endParaRPr lang="cs-CZ" sz="16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1" name="Picture 6" descr="Soubor: České Budějovice, náměstí, radnice autob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3857628"/>
            <a:ext cx="2035983" cy="278608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7000892" y="6286520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Barokní radnice 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3" name="Picture 8" descr="Soubor:. Samsonová kašna Černá věž, České Budějovice (České Budějovice) 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3857628"/>
            <a:ext cx="2000264" cy="2786082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4857752" y="6072206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Samsonova kašna 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22505" y="0"/>
            <a:ext cx="902149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Památky v Českých Budějovicích</a:t>
            </a:r>
            <a:endParaRPr lang="cs-CZ" sz="40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30" name="Picture 2" descr="Soubor: České Budějovice Squar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282" y="1071546"/>
            <a:ext cx="4095778" cy="3071834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714348" y="3643314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Náměstí Přemysla Otakara II</a:t>
            </a: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072330" y="3571876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Černá věž z 16. stol. – vysoká 72m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4" name="Picture 4" descr="File:2006-04-02 Budweis 013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0535" y="4357694"/>
            <a:ext cx="3167085" cy="2375314"/>
          </a:xfrm>
          <a:prstGeom prst="rect">
            <a:avLst/>
          </a:prstGeom>
          <a:noFill/>
        </p:spPr>
      </p:pic>
      <p:cxnSp>
        <p:nvCxnSpPr>
          <p:cNvPr id="15" name="Přímá spojovací šipka 14"/>
          <p:cNvCxnSpPr/>
          <p:nvPr/>
        </p:nvCxnSpPr>
        <p:spPr>
          <a:xfrm rot="5400000" flipH="1" flipV="1">
            <a:off x="7001686" y="3713958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7170" name="Picture 2" descr="File:Budweis 016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29454" y="857233"/>
            <a:ext cx="2035983" cy="2714644"/>
          </a:xfrm>
          <a:prstGeom prst="rect">
            <a:avLst/>
          </a:prstGeom>
          <a:noFill/>
        </p:spPr>
      </p:pic>
      <p:cxnSp>
        <p:nvCxnSpPr>
          <p:cNvPr id="26" name="Přímá spojovací šipka 25"/>
          <p:cNvCxnSpPr/>
          <p:nvPr/>
        </p:nvCxnSpPr>
        <p:spPr>
          <a:xfrm flipV="1">
            <a:off x="6215074" y="3000372"/>
            <a:ext cx="2000264" cy="1428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6000"/>
                            </p:stCondLst>
                            <p:childTnLst>
                              <p:par>
                                <p:cTn id="52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000"/>
                            </p:stCondLst>
                            <p:childTnLst>
                              <p:par>
                                <p:cTn id="58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9000"/>
                            </p:stCondLst>
                            <p:childTnLst>
                              <p:par>
                                <p:cTn id="72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0"/>
                            </p:stCondLst>
                            <p:childTnLst>
                              <p:par>
                                <p:cTn id="78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1000"/>
                            </p:stCondLst>
                            <p:childTnLst>
                              <p:par>
                                <p:cTn id="8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2000"/>
                            </p:stCondLst>
                            <p:childTnLst>
                              <p:par>
                                <p:cTn id="91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  <p:bldP spid="24" grpId="0"/>
      <p:bldP spid="29" grpId="0"/>
      <p:bldP spid="31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České Budějovice - Museo de Bohemia del S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1254963"/>
            <a:ext cx="3571900" cy="2558373"/>
          </a:xfrm>
          <a:prstGeom prst="rect">
            <a:avLst/>
          </a:prstGeom>
          <a:noFill/>
        </p:spPr>
      </p:pic>
      <p:pic>
        <p:nvPicPr>
          <p:cNvPr id="2054" name="Picture 6" descr="Soubor: České Budějovice, Žižkova, kostel svaté rodi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071678"/>
            <a:ext cx="1875248" cy="250033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929322" y="3286124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Jihočeské muzeum 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14678" y="4643446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Kostel  Svaté rodiny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2505" y="0"/>
            <a:ext cx="9021495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Další významné stavby v Českých Budějovicích</a:t>
            </a:r>
            <a:endParaRPr lang="cs-CZ" sz="36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14" name="Picture 6" descr="Soubor: České Budějovice, nádraží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4000504"/>
            <a:ext cx="3571900" cy="267892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5357818" y="6143644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Budějovické vlakové nádraží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6" name="Picture 12" descr="Soubor: České Budějovice, Zátkovo nábřeží, Jihočeské divadl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928670"/>
            <a:ext cx="2643206" cy="363440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785786" y="3786190"/>
            <a:ext cx="20824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Jihočeské divadlo</a:t>
            </a:r>
            <a:endParaRPr lang="cs-CZ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146" name="Picture 2" descr="Soubor:Budweis Church 065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596" y="4714883"/>
            <a:ext cx="2643206" cy="1982405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000364" y="5934670"/>
            <a:ext cx="1785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Bývalý dominikánský klášter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 rot="10800000">
            <a:off x="3143240" y="6143644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 flipH="1" flipV="1">
            <a:off x="3321835" y="4607727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1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2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80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1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2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4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5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7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8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80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3" grpId="1"/>
      <p:bldP spid="15" grpId="0"/>
      <p:bldP spid="17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500042"/>
            <a:ext cx="813229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Průmysl Českých Budějovic</a:t>
            </a:r>
          </a:p>
          <a:p>
            <a:pPr algn="ctr"/>
            <a:endParaRPr lang="cs-CZ" sz="4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57224" y="1714488"/>
            <a:ext cx="65008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Budějovický Budvar:</a:t>
            </a:r>
          </a:p>
          <a:p>
            <a:r>
              <a:rPr lang="cs-CZ" dirty="0" smtClean="0"/>
              <a:t>výroba piva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9458" name="Picture 2" descr="Soubor:Budvar UK retouch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1500174"/>
            <a:ext cx="878043" cy="2143140"/>
          </a:xfrm>
          <a:prstGeom prst="rect">
            <a:avLst/>
          </a:prstGeom>
          <a:noFill/>
        </p:spPr>
      </p:pic>
      <p:pic>
        <p:nvPicPr>
          <p:cNvPr id="19460" name="Picture 4" descr="Soubor:Koh-i-noor Hardtmuth penci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4572008"/>
            <a:ext cx="2857520" cy="21431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596" y="3357562"/>
            <a:ext cx="30003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Koh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-i-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noor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Hardtmuth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cs-CZ" dirty="0" smtClean="0"/>
              <a:t>výroba školních a kancelářských potřeb</a:t>
            </a:r>
          </a:p>
          <a:p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928926" y="3714752"/>
            <a:ext cx="2071702" cy="6429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Soubor:Koh-i-noor 1.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3286124"/>
            <a:ext cx="3071802" cy="2303852"/>
          </a:xfrm>
          <a:prstGeom prst="rect">
            <a:avLst/>
          </a:prstGeom>
          <a:noFill/>
        </p:spPr>
      </p:pic>
      <p:cxnSp>
        <p:nvCxnSpPr>
          <p:cNvPr id="14" name="Přímá spojovací šipka 13"/>
          <p:cNvCxnSpPr/>
          <p:nvPr/>
        </p:nvCxnSpPr>
        <p:spPr>
          <a:xfrm>
            <a:off x="2500298" y="2143116"/>
            <a:ext cx="92869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800" decel="100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800" decel="100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800" decel="100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285728"/>
            <a:ext cx="81699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Novodobá tvář Českých Budějovic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8434" name="Picture 2" descr="File:České Budějovice, Pražská třída, hotel Gom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785794"/>
            <a:ext cx="2214579" cy="3171113"/>
          </a:xfrm>
          <a:prstGeom prst="rect">
            <a:avLst/>
          </a:prstGeom>
          <a:noFill/>
        </p:spPr>
      </p:pic>
      <p:pic>
        <p:nvPicPr>
          <p:cNvPr id="18436" name="Picture 4" descr="Soubor: České Budějovice, Lannova třída, Moderní obchodní dů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23264" y="871414"/>
            <a:ext cx="2182883" cy="3057652"/>
          </a:xfrm>
          <a:prstGeom prst="rect">
            <a:avLst/>
          </a:prstGeom>
          <a:noFill/>
        </p:spPr>
      </p:pic>
      <p:pic>
        <p:nvPicPr>
          <p:cNvPr id="18438" name="Picture 6" descr="File:Budova Českého rozhlasu v ČB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4036223"/>
            <a:ext cx="3500462" cy="262534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071802" y="2643182"/>
            <a:ext cx="32174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Budova Českého rozhlasu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71802" y="1928802"/>
            <a:ext cx="25449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Obchodní centrum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71934" y="1142984"/>
            <a:ext cx="1857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Hotel 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</a:rPr>
              <a:t>Gomel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 rot="16200000" flipH="1">
            <a:off x="4964909" y="3393281"/>
            <a:ext cx="1285884" cy="5000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5357818" y="2143116"/>
            <a:ext cx="1285884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10" idx="1"/>
          </p:cNvCxnSpPr>
          <p:nvPr/>
        </p:nvCxnSpPr>
        <p:spPr>
          <a:xfrm rot="10800000" flipV="1">
            <a:off x="2643174" y="1343038"/>
            <a:ext cx="1428760" cy="4472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6" name="Picture 2" descr="Soubor: České Budějovice, Dlouhý mos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4071942"/>
            <a:ext cx="3428992" cy="257174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200796" y="3357562"/>
            <a:ext cx="16140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Dlouhý most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5" name="Přímá spojovací šipka 24"/>
          <p:cNvCxnSpPr/>
          <p:nvPr/>
        </p:nvCxnSpPr>
        <p:spPr>
          <a:xfrm rot="5400000">
            <a:off x="2928926" y="3786190"/>
            <a:ext cx="857256" cy="857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500430" y="5072074"/>
            <a:ext cx="17859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Virtuální procházka po Českých Budějovicích na http://www.</a:t>
            </a:r>
            <a:r>
              <a:rPr lang="cs-CZ" sz="1200" b="1" dirty="0" err="1" smtClean="0">
                <a:solidFill>
                  <a:srgbClr val="FF0000"/>
                </a:solidFill>
              </a:rPr>
              <a:t>virtualtravel.cz</a:t>
            </a:r>
            <a:r>
              <a:rPr lang="cs-CZ" sz="1200" b="1" dirty="0" smtClean="0">
                <a:solidFill>
                  <a:srgbClr val="FF0000"/>
                </a:solidFill>
              </a:rPr>
              <a:t>/</a:t>
            </a:r>
            <a:r>
              <a:rPr lang="cs-CZ" sz="1200" b="1" dirty="0" err="1" smtClean="0">
                <a:solidFill>
                  <a:srgbClr val="FF0000"/>
                </a:solidFill>
              </a:rPr>
              <a:t>ceske</a:t>
            </a:r>
            <a:r>
              <a:rPr lang="cs-CZ" sz="1200" b="1" dirty="0" smtClean="0">
                <a:solidFill>
                  <a:srgbClr val="FF0000"/>
                </a:solidFill>
              </a:rPr>
              <a:t>-</a:t>
            </a:r>
            <a:r>
              <a:rPr lang="cs-CZ" sz="1200" b="1" smtClean="0">
                <a:solidFill>
                  <a:srgbClr val="FF0000"/>
                </a:solidFill>
              </a:rPr>
              <a:t>budejovice.html</a:t>
            </a:r>
            <a:endParaRPr lang="cs-CZ" sz="1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0"/>
                            </p:stCondLst>
                            <p:childTnLst>
                              <p:par>
                                <p:cTn id="49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000"/>
                            </p:stCondLst>
                            <p:childTnLst>
                              <p:par>
                                <p:cTn id="58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000"/>
                            </p:stCondLst>
                            <p:childTnLst>
                              <p:par>
                                <p:cTn id="67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000"/>
                            </p:stCondLst>
                            <p:childTnLst>
                              <p:par>
                                <p:cTn id="76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9000"/>
                            </p:stCondLst>
                            <p:childTnLst>
                              <p:par>
                                <p:cTn id="82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8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1000"/>
                            </p:stCondLst>
                            <p:childTnLst>
                              <p:par>
                                <p:cTn id="94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7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1285860"/>
            <a:ext cx="8215370" cy="55861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2"/>
              </a:rPr>
              <a:t>http://cs.wikipedia.org/wiki/Soubor:Coat_of_arms_of_%C4%8Cesk%C3%A9_Bud%C4%9Bjovice.svg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3"/>
              </a:rPr>
              <a:t>http://cs.wikipedia.org/wiki/Soubor:%C4%8Cesk%C3%A9_Bud%C4%9Bjovice_-_centrum_letecky.jpg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4"/>
              </a:rPr>
              <a:t>http://wikimediafoundation.org/wiki/File:%C4%8Cesk%C3%A9_Bud%C4%9Bjovice_(CZE)_-_location_map.svg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5"/>
              </a:rPr>
              <a:t>http://wikimediafoundation.org/wiki/File:%C4%8Cesk%C3%A9_Bud%C4%9Bjovice,_n%C3%A1dra%C5%BE%C3%AD.jpg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6"/>
              </a:rPr>
              <a:t>http://wikimediafoundation.org/wiki/File:Soutok.jpg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7"/>
              </a:rPr>
              <a:t>http://wikimediafoundation.org/wiki/File:%C4%8Cesk%C3%A9_Bud%C4%9Bjovice_-_Biskupsk%C3%A1_zahrada_-_Otakarka.jpg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8"/>
              </a:rPr>
              <a:t>http://wikimediafoundation.org/wiki/File:%C4%8Cesk%C3%A9_Bud%C4%9Bjovice,_Dlouh%C3%BD_most.JPG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9"/>
              </a:rPr>
              <a:t>http://wikimediafoundation.org/wiki/File:%C4%8Cesk%C3%A9_Bud%C4%9Bjovice_-_Museo_de_Bohemia_del_Sur.jpg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0"/>
              </a:rPr>
              <a:t>http://wikimediafoundation.org/wiki/File:%C4%8Cesk%C3%A9_Bud%C4%9Bjovice.jpg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1"/>
              </a:rPr>
              <a:t>http://wikimediafoundation.org/wiki/File:%C4%8Cesk%C3%A9_Bud%C4%9Bjovice,_Z%C3%A1tkovo_n%C3%A1b%C5%99e%C5%BE%C3%AD,_Jiho%C4%8Desk%C3%A9_divadlo.JPG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2"/>
              </a:rPr>
              <a:t>http://wikimediafoundation.org/wiki/File:Samsonova_ka%C5%A1na_a_%C4%8Cern%C3%A1_v%C4%9B%C5%BE,_%C4%8Cesk%C3%A9_Bud%C4%9Bjovice_(Budweis).jpg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3"/>
              </a:rPr>
              <a:t>http://wikimediafoundation.org/wiki/File:%C4%8Cesk%C3%A9_Bud%C4%9Bjovice,_n%C3%A1m%C4%9Bst%C3%AD,_radnice_a_autobus.jpg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4"/>
              </a:rPr>
              <a:t>http://wikimediafoundation.org/wiki/File:%C4%8Cesk%C3%A9_Bud%C4%9Bjovice,_Kostel_svat%C3%A9ho_Mikul%C3%A1%C5%A1e.JPG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5"/>
              </a:rPr>
              <a:t>http://wikimediafoundation.org/wiki/File:%C4%8Cesk%C3%A9_Bud%C4%9Bjovice,_Pra%C5%BEsk%C3%A1_t%C5%99%C3%ADda,_hotel_Gomel.JPG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6"/>
              </a:rPr>
              <a:t>http://wikimediafoundation.org/wiki/File:%C4%8Cesk%C3%A9_Bud%C4%9Bjovice,_Lannova_t%C5%99%C3%ADda,_modern%C3%AD_obchodn%C3%AD_d%C5%AFm.JPG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7"/>
              </a:rPr>
              <a:t>http://wikimediafoundation.org/wiki/File:Budova_%C4%8Cesk%C3%A9ho_rozhlasu_v_%C4%8CBu.jpg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8"/>
              </a:rPr>
              <a:t>http://cs.wikipedia.org/wiki/Soubor:Koh-i-noor_Hardtmuth_pencils.jpg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19"/>
              </a:rPr>
              <a:t>http://cs.wikipedia.org/wiki/Soubor:Budvar_UK.JPG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20"/>
              </a:rPr>
              <a:t>http://wikimediafoundation.org/wiki/File:Cerna_vez.jpg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21"/>
              </a:rPr>
              <a:t>http://wikimediafoundation.org/wiki/File:%C4%8Cesk%C3%A9_Bud%C4%9Bjovice_-_n%C3%A1m%C4%9Bst%C3%AD_a_ka%C5%A1na_z_radnice.jpg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22"/>
              </a:rPr>
              <a:t>http://commons.wikimedia.org/wiki/File:2006-04-02_Budweis_013.JPG?uselang=cs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23"/>
              </a:rPr>
              <a:t>http://cs.wikipedia.org/wiki/Soubor:Budweis_Church_065.JPG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24"/>
              </a:rPr>
              <a:t>http://cs.wikipedia.org/wiki/Soubor:Koh-i-noor_1.1.jpg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r>
              <a:rPr lang="cs-CZ" sz="1050" dirty="0" smtClean="0">
                <a:hlinkClick r:id="rId25"/>
              </a:rPr>
              <a:t>http://commons.wikimedia.org/wiki/File:Budweis_016.JPG</a:t>
            </a:r>
            <a:endParaRPr lang="cs-CZ" sz="1050" dirty="0" smtClean="0"/>
          </a:p>
          <a:p>
            <a:pPr>
              <a:buFont typeface="Arial" pitchFamily="34" charset="0"/>
              <a:buChar char="•"/>
            </a:pPr>
            <a:endParaRPr lang="cs-CZ" sz="1050" dirty="0" smtClean="0"/>
          </a:p>
          <a:p>
            <a:pPr>
              <a:buFont typeface="Arial" pitchFamily="34" charset="0"/>
              <a:buChar char="•"/>
            </a:pPr>
            <a:endParaRPr lang="cs-CZ" sz="1050" dirty="0" smtClean="0"/>
          </a:p>
          <a:p>
            <a:pPr>
              <a:buFont typeface="Arial" pitchFamily="34" charset="0"/>
              <a:buChar char="•"/>
            </a:pPr>
            <a:endParaRPr lang="cs-CZ" sz="105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571480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 a pátý ročník základní školy.</a:t>
            </a:r>
          </a:p>
          <a:p>
            <a:pPr algn="ctr"/>
            <a:endParaRPr lang="cs-CZ" sz="28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v rámci tématu Česká republika.</a:t>
            </a:r>
          </a:p>
          <a:p>
            <a:pPr algn="ctr"/>
            <a:endParaRPr lang="cs-CZ" sz="28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2800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 školního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389</TotalTime>
  <Words>337</Words>
  <Application>Microsoft Office PowerPoint</Application>
  <PresentationFormat>Předvádění na obrazovce (4:3)</PresentationFormat>
  <Paragraphs>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Česká republika – České Budějovice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51</cp:revision>
  <dcterms:created xsi:type="dcterms:W3CDTF">2012-01-03T17:38:51Z</dcterms:created>
  <dcterms:modified xsi:type="dcterms:W3CDTF">2012-03-21T13:24:03Z</dcterms:modified>
</cp:coreProperties>
</file>