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56" r:id="rId3"/>
    <p:sldId id="257" r:id="rId4"/>
    <p:sldId id="259" r:id="rId5"/>
    <p:sldId id="260" r:id="rId6"/>
    <p:sldId id="261" r:id="rId7"/>
    <p:sldId id="263" r:id="rId8"/>
    <p:sldId id="258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00DD42-579D-4121-9DB7-605FB32B56C8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D012E3-8BC1-4956-8938-11C4744026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562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D012E3-8BC1-4956-8938-11C47440263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9D65-080E-4323-B3E0-93C31D1084F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8698B-7990-428C-82A9-91A715415E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9D65-080E-4323-B3E0-93C31D1084F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8698B-7990-428C-82A9-91A715415E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9D65-080E-4323-B3E0-93C31D1084F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8698B-7990-428C-82A9-91A715415E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9D65-080E-4323-B3E0-93C31D1084F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8698B-7990-428C-82A9-91A715415E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9D65-080E-4323-B3E0-93C31D1084F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8698B-7990-428C-82A9-91A715415E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9D65-080E-4323-B3E0-93C31D1084F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8698B-7990-428C-82A9-91A715415E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9D65-080E-4323-B3E0-93C31D1084F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8698B-7990-428C-82A9-91A715415E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9D65-080E-4323-B3E0-93C31D1084F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8698B-7990-428C-82A9-91A715415E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50F9D65-080E-4323-B3E0-93C31D1084F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D68698B-7990-428C-82A9-91A715415E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9D65-080E-4323-B3E0-93C31D1084F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8698B-7990-428C-82A9-91A715415E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9D65-080E-4323-B3E0-93C31D1084F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8698B-7990-428C-82A9-91A715415E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50F9D65-080E-4323-B3E0-93C31D1084F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D68698B-7990-428C-82A9-91A715415E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ikimediafoundation.org/wiki/File:Liberec_(CZE)_-_location.svg" TargetMode="External"/><Relationship Id="rId13" Type="http://schemas.openxmlformats.org/officeDocument/2006/relationships/hyperlink" Target="http://cs.wikipedia.org/wiki/Soubor:Liberec,_Severo%C4%8Desk%C3%A9_muzeum_05.jpg" TargetMode="External"/><Relationship Id="rId18" Type="http://schemas.openxmlformats.org/officeDocument/2006/relationships/hyperlink" Target="http://wikimediafoundation.org/wiki/File:Milan_Hnili%C4%8Dka_Liberec.jpg" TargetMode="External"/><Relationship Id="rId3" Type="http://schemas.openxmlformats.org/officeDocument/2006/relationships/hyperlink" Target="http://wikimediafoundation.org/wiki/File:Je%C5%A1t%C4%9Bd.jpg" TargetMode="External"/><Relationship Id="rId21" Type="http://schemas.openxmlformats.org/officeDocument/2006/relationships/hyperlink" Target="http://cs.wikipedia.org/wiki/Soubor:Liberec_081.jpg" TargetMode="External"/><Relationship Id="rId7" Type="http://schemas.openxmlformats.org/officeDocument/2006/relationships/hyperlink" Target="http://wikimediafoundation.org/wiki/File:Znak_Liberec.svg" TargetMode="External"/><Relationship Id="rId12" Type="http://schemas.openxmlformats.org/officeDocument/2006/relationships/hyperlink" Target="http://cs.wikipedia.org/wiki/Soubor:Liberec_Town_Hall_2003.jpg" TargetMode="External"/><Relationship Id="rId17" Type="http://schemas.openxmlformats.org/officeDocument/2006/relationships/hyperlink" Target="http://cs.wikipedia.org/wiki/Soubor:Tipsport_Arena,_Liberec.JPG" TargetMode="External"/><Relationship Id="rId2" Type="http://schemas.openxmlformats.org/officeDocument/2006/relationships/hyperlink" Target="http://wikimediafoundation.org/wiki/File:Restaurace_Je%C5%A1t%C4%9Bd.jpg" TargetMode="External"/><Relationship Id="rId16" Type="http://schemas.openxmlformats.org/officeDocument/2006/relationships/hyperlink" Target="http://wikimediafoundation.org/wiki/File:HC_Liberec_Players.jpg" TargetMode="External"/><Relationship Id="rId20" Type="http://schemas.openxmlformats.org/officeDocument/2006/relationships/hyperlink" Target="http://cs.wikipedia.org/wiki/Soubor:IMG_7143_resiz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ikimediafoundation.org/wiki/File:Je%C5%A1t%C4%9Bd,_lanovka,_v%C5%AFz_1.jpg" TargetMode="External"/><Relationship Id="rId11" Type="http://schemas.openxmlformats.org/officeDocument/2006/relationships/hyperlink" Target="http://cs.wikipedia.org/wiki/Soubor:Liberec_Waldsteinh%C3%A4user.JPG" TargetMode="External"/><Relationship Id="rId24" Type="http://schemas.openxmlformats.org/officeDocument/2006/relationships/hyperlink" Target="http://wikimediafoundation.org/wiki/File:Aquapark_Liberec_02.jpg" TargetMode="External"/><Relationship Id="rId5" Type="http://schemas.openxmlformats.org/officeDocument/2006/relationships/hyperlink" Target="http://wikimediafoundation.org/wiki/File:Lanovka_na_Je%C5%A1t%C4%9Bd.jpg" TargetMode="External"/><Relationship Id="rId15" Type="http://schemas.openxmlformats.org/officeDocument/2006/relationships/hyperlink" Target="http://wikimediafoundation.org/wiki/File:Radnice_Liberec.jpeg" TargetMode="External"/><Relationship Id="rId23" Type="http://schemas.openxmlformats.org/officeDocument/2006/relationships/hyperlink" Target="http://wikimediafoundation.org/wiki/File:Babylon_Liberec_2.JPG" TargetMode="External"/><Relationship Id="rId10" Type="http://schemas.openxmlformats.org/officeDocument/2006/relationships/hyperlink" Target="http://wikimediafoundation.org/wiki/File:Liberec_159.jpg" TargetMode="External"/><Relationship Id="rId19" Type="http://schemas.openxmlformats.org/officeDocument/2006/relationships/hyperlink" Target="http://cs.wikipedia.org/wiki/Soubor:Zoo_Liberec_vchod.jpg" TargetMode="External"/><Relationship Id="rId4" Type="http://schemas.openxmlformats.org/officeDocument/2006/relationships/hyperlink" Target="http://wikimediafoundation.org/wiki/File:Star%C3%BD_Je%C5%A1t%C4%9Bd.jpg" TargetMode="External"/><Relationship Id="rId9" Type="http://schemas.openxmlformats.org/officeDocument/2006/relationships/hyperlink" Target="http://cs.wikipedia.org/wiki/Soubor:Liberec_z_Je%C5%A1t%C4%9Bdu_002.jpg" TargetMode="External"/><Relationship Id="rId14" Type="http://schemas.openxmlformats.org/officeDocument/2006/relationships/hyperlink" Target="http://wikimediafoundation.org/wiki/File:Liberec_Rathaus_Aussicht.JPG" TargetMode="External"/><Relationship Id="rId22" Type="http://schemas.openxmlformats.org/officeDocument/2006/relationships/hyperlink" Target="http://cs.wikipedia.org/wiki/Soubor:TUL_Rektorat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57562"/>
            <a:ext cx="9572596" cy="1673352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Česká republika - Liberec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Autor projektu: Mgr. Michaela Kerdová</a:t>
            </a:r>
            <a:endParaRPr lang="cs-CZ" sz="3200" dirty="0">
              <a:solidFill>
                <a:srgbClr val="FFC000"/>
              </a:solidFill>
            </a:endParaRPr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04" y="5500702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27584" y="3429000"/>
            <a:ext cx="50006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latin typeface="+mj-lt"/>
                <a:cs typeface="Arial" pitchFamily="34" charset="0"/>
              </a:rPr>
              <a:t>VY_32_INOVACE_23_Liberec</a:t>
            </a:r>
          </a:p>
        </p:txBody>
      </p:sp>
      <p:sp>
        <p:nvSpPr>
          <p:cNvPr id="6" name="Obdélník 5"/>
          <p:cNvSpPr/>
          <p:nvPr/>
        </p:nvSpPr>
        <p:spPr>
          <a:xfrm>
            <a:off x="2286000" y="47575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  <a:latin typeface="Constantia"/>
              </a:rPr>
              <a:t>Vytvořeno v rámci projektu „EU peníze školám“.</a:t>
            </a:r>
          </a:p>
          <a:p>
            <a:pPr lvl="0" algn="ctr"/>
            <a:r>
              <a:rPr lang="cs-CZ" dirty="0">
                <a:solidFill>
                  <a:prstClr val="white"/>
                </a:solidFill>
                <a:latin typeface="Constantia"/>
              </a:rPr>
              <a:t>OP VK oblast podpory 1.4 s názvem Zlepšení podmínek pro vzdělávání na základních školách.</a:t>
            </a:r>
            <a:endParaRPr lang="cs-CZ" dirty="0">
              <a:solidFill>
                <a:prstClr val="white"/>
              </a:solidFill>
              <a:latin typeface="Constantia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44" y="5357826"/>
            <a:ext cx="8077200" cy="1673352"/>
          </a:xfrm>
        </p:spPr>
        <p:txBody>
          <a:bodyPr/>
          <a:lstStyle/>
          <a:p>
            <a:r>
              <a:rPr lang="cs-CZ" dirty="0" smtClean="0"/>
              <a:t>Liberec</a:t>
            </a:r>
            <a:endParaRPr lang="cs-CZ" dirty="0"/>
          </a:p>
        </p:txBody>
      </p:sp>
      <p:pic>
        <p:nvPicPr>
          <p:cNvPr id="23554" name="Picture 2" descr="Soubor:Liberec z Ještědu 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071546"/>
            <a:ext cx="4191028" cy="3143272"/>
          </a:xfrm>
          <a:prstGeom prst="rect">
            <a:avLst/>
          </a:prstGeom>
          <a:noFill/>
        </p:spPr>
      </p:pic>
      <p:pic>
        <p:nvPicPr>
          <p:cNvPr id="23556" name="Picture 4" descr="Soubor:Znak Liberec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5286388"/>
            <a:ext cx="1071570" cy="1377404"/>
          </a:xfrm>
          <a:prstGeom prst="rect">
            <a:avLst/>
          </a:prstGeom>
          <a:noFill/>
        </p:spPr>
      </p:pic>
      <p:sp>
        <p:nvSpPr>
          <p:cNvPr id="23562" name="AutoShape 10" descr="Soubor: Liberec (CZE) - location.sv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570" name="AutoShape 18" descr="Soubor: Liberec (CZE) - location.sv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572" name="AutoShape 20" descr="File:Liberec (CZE) - location.sv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6" name="Picture 2" descr="Soubor: Ještě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86380" y="357166"/>
            <a:ext cx="3161132" cy="42148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2" descr="File:Liberec (CZE) - location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4810" y="214290"/>
            <a:ext cx="4643470" cy="265838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8596" y="1571612"/>
            <a:ext cx="35719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Město v Severních Čechách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Dominantou Liberce je hora Ještěd </a:t>
            </a:r>
          </a:p>
          <a:p>
            <a:r>
              <a:rPr lang="cs-CZ" dirty="0" smtClean="0"/>
              <a:t>  se stejnojmenným hotelem.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42910" y="428604"/>
            <a:ext cx="28023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liberec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6628" name="Picture 4" descr="Soubor: Lanovka na Ještě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4572008"/>
            <a:ext cx="2571768" cy="1937723"/>
          </a:xfrm>
          <a:prstGeom prst="rect">
            <a:avLst/>
          </a:prstGeom>
          <a:noFill/>
        </p:spPr>
      </p:pic>
      <p:pic>
        <p:nvPicPr>
          <p:cNvPr id="26630" name="Picture 6" descr="Soubor: Ještěd, lanovka, vůz 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2571744"/>
            <a:ext cx="2428892" cy="1821669"/>
          </a:xfrm>
          <a:prstGeom prst="rect">
            <a:avLst/>
          </a:prstGeom>
          <a:noFill/>
        </p:spPr>
      </p:pic>
      <p:pic>
        <p:nvPicPr>
          <p:cNvPr id="26632" name="Picture 8" descr="Soubor: Ještěd, vysílač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28992" y="3143248"/>
            <a:ext cx="2571768" cy="3429024"/>
          </a:xfrm>
          <a:prstGeom prst="rect">
            <a:avLst/>
          </a:prstGeom>
          <a:noFill/>
        </p:spPr>
      </p:pic>
      <p:pic>
        <p:nvPicPr>
          <p:cNvPr id="26634" name="Picture 10" descr="File:Starý Ještěd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57949" y="2928934"/>
            <a:ext cx="2462493" cy="1714512"/>
          </a:xfrm>
          <a:prstGeom prst="rect">
            <a:avLst/>
          </a:prstGeom>
          <a:noFill/>
        </p:spPr>
      </p:pic>
      <p:pic>
        <p:nvPicPr>
          <p:cNvPr id="26636" name="Picture 12" descr="Soubor: Restaurace Ještěd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57950" y="4857760"/>
            <a:ext cx="2405079" cy="180381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28596" y="2500306"/>
            <a:ext cx="25003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</a:rPr>
              <a:t>Kabinka lanovky vedoucí na Ještěd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4348" y="4714884"/>
            <a:ext cx="20717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</a:rPr>
              <a:t>Pohled na Ještěd z kabinky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00496" y="3286124"/>
            <a:ext cx="16430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</a:rPr>
              <a:t>Hotel a vysílač Ještěd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00826" y="3071810"/>
            <a:ext cx="22145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</a:rPr>
              <a:t>Starý Ještěd před vyhořením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00826" y="4929198"/>
            <a:ext cx="21431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</a:rPr>
              <a:t>Hotelová restaurace Ještěd</a:t>
            </a:r>
            <a:endParaRPr lang="cs-CZ" sz="1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6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4" grpId="0"/>
      <p:bldP spid="15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Zoologická a botanická zahrada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1857364"/>
            <a:ext cx="46688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Nejstarší zoologická a botanická zahrada v ČR.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170 druhů zvířat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Lákadlem jsou bílí tygři.</a:t>
            </a:r>
            <a:endParaRPr lang="cs-CZ" dirty="0"/>
          </a:p>
        </p:txBody>
      </p:sp>
      <p:pic>
        <p:nvPicPr>
          <p:cNvPr id="27650" name="Picture 2" descr="Soubor:Liberec, Botanická zahrada, Sklení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1643050"/>
            <a:ext cx="3431168" cy="2286016"/>
          </a:xfrm>
          <a:prstGeom prst="rect">
            <a:avLst/>
          </a:prstGeom>
          <a:noFill/>
        </p:spPr>
      </p:pic>
      <p:pic>
        <p:nvPicPr>
          <p:cNvPr id="27652" name="Picture 4" descr="Soubor:Zoo Liberec vcho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3143248"/>
            <a:ext cx="4503408" cy="3000396"/>
          </a:xfrm>
          <a:prstGeom prst="rect">
            <a:avLst/>
          </a:prstGeom>
          <a:noFill/>
        </p:spPr>
      </p:pic>
      <p:pic>
        <p:nvPicPr>
          <p:cNvPr id="27654" name="Picture 6" descr="Soubor:IMG 7143 resiz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86380" y="4286256"/>
            <a:ext cx="3429024" cy="228458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000100" y="5715016"/>
            <a:ext cx="2857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Vchod do liberecké ZOO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86380" y="3214686"/>
            <a:ext cx="32861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Jedna z budov botanické zahrady v Liberci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00694" y="5857892"/>
            <a:ext cx="30718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Symbol zoologické zahrady – bílý tygr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70" decel="100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770" decel="100000"/>
                                        <p:tgtEl>
                                          <p:spTgt spid="2765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2" dur="77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" dur="77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HC Bílí tygři Liberec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1785926"/>
            <a:ext cx="44291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Extraligový klub od roku 2002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Mezi odchovance patří např. slavný </a:t>
            </a:r>
          </a:p>
          <a:p>
            <a:r>
              <a:rPr lang="cs-CZ" dirty="0" smtClean="0"/>
              <a:t>  hokejový brankář Milan Hnilička</a:t>
            </a:r>
            <a:endParaRPr lang="cs-CZ" dirty="0"/>
          </a:p>
        </p:txBody>
      </p:sp>
      <p:pic>
        <p:nvPicPr>
          <p:cNvPr id="29698" name="Picture 2" descr="Soubor:Tipsport Arena, Libere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1785926"/>
            <a:ext cx="3143272" cy="2357454"/>
          </a:xfrm>
          <a:prstGeom prst="rect">
            <a:avLst/>
          </a:prstGeom>
          <a:noFill/>
        </p:spPr>
      </p:pic>
      <p:pic>
        <p:nvPicPr>
          <p:cNvPr id="29700" name="Picture 4" descr="File:Milan Hnilička Libere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2786058"/>
            <a:ext cx="2571768" cy="3857652"/>
          </a:xfrm>
          <a:prstGeom prst="rect">
            <a:avLst/>
          </a:prstGeom>
          <a:noFill/>
        </p:spPr>
      </p:pic>
      <p:pic>
        <p:nvPicPr>
          <p:cNvPr id="29702" name="Picture 6" descr="Soubor: HC Liberec Player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6314" y="4286256"/>
            <a:ext cx="3500430" cy="233653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071538" y="3143248"/>
            <a:ext cx="2286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Milan Hnilička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57752" y="3786190"/>
            <a:ext cx="3143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Zimní stadion Bílých tygrů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72066" y="6357958"/>
            <a:ext cx="32861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Liberecký tým v roce 2006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Historické budovy</a:t>
            </a:r>
            <a:endParaRPr lang="cs-CZ" dirty="0"/>
          </a:p>
        </p:txBody>
      </p:sp>
      <p:pic>
        <p:nvPicPr>
          <p:cNvPr id="30722" name="Picture 2" descr="Soubor:Liberec Town Hall 2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1571612"/>
            <a:ext cx="1895074" cy="2500330"/>
          </a:xfrm>
          <a:prstGeom prst="rect">
            <a:avLst/>
          </a:prstGeom>
          <a:noFill/>
        </p:spPr>
      </p:pic>
      <p:pic>
        <p:nvPicPr>
          <p:cNvPr id="30724" name="Picture 4" descr="Soubor:Liberec, Severočeské muzeum 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1571612"/>
            <a:ext cx="1875248" cy="2500330"/>
          </a:xfrm>
          <a:prstGeom prst="rect">
            <a:avLst/>
          </a:prstGeom>
          <a:noFill/>
        </p:spPr>
      </p:pic>
      <p:pic>
        <p:nvPicPr>
          <p:cNvPr id="30726" name="Picture 6" descr="Soubor:Liberec Waldsteinhäus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90" y="1571612"/>
            <a:ext cx="1874204" cy="2500330"/>
          </a:xfrm>
          <a:prstGeom prst="rect">
            <a:avLst/>
          </a:prstGeom>
          <a:noFill/>
        </p:spPr>
      </p:pic>
      <p:pic>
        <p:nvPicPr>
          <p:cNvPr id="30728" name="Picture 8" descr="Soubor:Liberec Rathaus Aussich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10" y="4071942"/>
            <a:ext cx="3571900" cy="2678925"/>
          </a:xfrm>
          <a:prstGeom prst="rect">
            <a:avLst/>
          </a:prstGeom>
          <a:noFill/>
        </p:spPr>
      </p:pic>
      <p:pic>
        <p:nvPicPr>
          <p:cNvPr id="30730" name="Picture 10" descr="File:Radnice Liberec.jpe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158" y="1571612"/>
            <a:ext cx="1875248" cy="2500330"/>
          </a:xfrm>
          <a:prstGeom prst="rect">
            <a:avLst/>
          </a:prstGeom>
          <a:noFill/>
        </p:spPr>
      </p:pic>
      <p:pic>
        <p:nvPicPr>
          <p:cNvPr id="30732" name="Picture 12" descr="Soubor: Liberec 159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4876" y="4143380"/>
            <a:ext cx="3786214" cy="252256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500298" y="3429000"/>
            <a:ext cx="15716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Osvětlená radnice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43768" y="3429000"/>
            <a:ext cx="18573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Severočeské muzeum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0628" y="3429000"/>
            <a:ext cx="1714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Valdštejnské domky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034" y="3714752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Radnice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14414" y="6000768"/>
            <a:ext cx="2643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Pohled na liberecké náměstí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72066" y="6215082"/>
            <a:ext cx="29289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Divadlo  F. X. Šaldy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0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0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2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2000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41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2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 tmFilter="0,0; .5, 0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2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2000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0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000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41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3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9" dur="500" tmFilter="0,0; .5, 0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20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2000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000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000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41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500" tmFilter="0,0; .5, 0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5" dur="2000"/>
                                        <p:tgtEl>
                                          <p:spTgt spid="307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2000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000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2000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41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5" dur="500" tmFilter="0,0; .5, 0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20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2000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2000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41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8" dur="500" tmFilter="0,0; .5, 0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1" dur="2000"/>
                                        <p:tgtEl>
                                          <p:spTgt spid="307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2000"/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2000"/>
                                        <p:tgtEl>
                                          <p:spTgt spid="30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2000"/>
                                        <p:tgtEl>
                                          <p:spTgt spid="30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6" presetID="41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1" dur="500" tmFilter="0,0; .5, 0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Novodobá tvář Liberce</a:t>
            </a:r>
            <a:endParaRPr lang="cs-CZ" dirty="0"/>
          </a:p>
        </p:txBody>
      </p:sp>
      <p:pic>
        <p:nvPicPr>
          <p:cNvPr id="31746" name="Picture 2" descr="Soubor:Liberec 0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3857652" cy="2570161"/>
          </a:xfrm>
          <a:prstGeom prst="rect">
            <a:avLst/>
          </a:prstGeom>
          <a:noFill/>
        </p:spPr>
      </p:pic>
      <p:pic>
        <p:nvPicPr>
          <p:cNvPr id="31748" name="Picture 4" descr="Soubor:TUL Rektora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4357694"/>
            <a:ext cx="1714512" cy="2190765"/>
          </a:xfrm>
          <a:prstGeom prst="rect">
            <a:avLst/>
          </a:prstGeom>
          <a:noFill/>
        </p:spPr>
      </p:pic>
      <p:pic>
        <p:nvPicPr>
          <p:cNvPr id="31750" name="Picture 6" descr="Soubor: Liberec.Busshelter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57422" y="4357694"/>
            <a:ext cx="3286148" cy="2213098"/>
          </a:xfrm>
          <a:prstGeom prst="rect">
            <a:avLst/>
          </a:prstGeom>
          <a:noFill/>
        </p:spPr>
      </p:pic>
      <p:pic>
        <p:nvPicPr>
          <p:cNvPr id="31752" name="Picture 8" descr="File:Babylon Liberec 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29190" y="1571612"/>
            <a:ext cx="3500462" cy="2625347"/>
          </a:xfrm>
          <a:prstGeom prst="rect">
            <a:avLst/>
          </a:prstGeom>
          <a:noFill/>
        </p:spPr>
      </p:pic>
      <p:pic>
        <p:nvPicPr>
          <p:cNvPr id="31754" name="Picture 10" descr="Soubor: Aquapark Liberec 0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00760" y="4357694"/>
            <a:ext cx="2928958" cy="214546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928662" y="3643314"/>
            <a:ext cx="3357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Obchodní palác Centrum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72132" y="3786190"/>
            <a:ext cx="2571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solidFill>
                  <a:srgbClr val="FF0000"/>
                </a:solidFill>
              </a:rPr>
              <a:t>Aquapark</a:t>
            </a:r>
            <a:r>
              <a:rPr lang="cs-CZ" sz="2000" b="1" dirty="0" smtClean="0">
                <a:solidFill>
                  <a:srgbClr val="FF0000"/>
                </a:solidFill>
              </a:rPr>
              <a:t> Babylon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5720" y="6000768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Rektorát technické univerzity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28926" y="6072206"/>
            <a:ext cx="21431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Zastávka MHD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72198" y="6072206"/>
            <a:ext cx="26432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solidFill>
                  <a:srgbClr val="FF0000"/>
                </a:solidFill>
              </a:rPr>
              <a:t>Aquapark</a:t>
            </a:r>
            <a:r>
              <a:rPr lang="cs-CZ" sz="2000" b="1" dirty="0" smtClean="0">
                <a:solidFill>
                  <a:srgbClr val="FF0000"/>
                </a:solidFill>
              </a:rPr>
              <a:t> Babylon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58016" y="357166"/>
            <a:ext cx="17859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</a:rPr>
              <a:t>Virtuální procházky po Liberci na http://www.</a:t>
            </a:r>
            <a:r>
              <a:rPr lang="cs-CZ" sz="1400" dirty="0" err="1" smtClean="0">
                <a:solidFill>
                  <a:schemeClr val="bg1"/>
                </a:solidFill>
              </a:rPr>
              <a:t>virtualtravel.cz</a:t>
            </a:r>
            <a:r>
              <a:rPr lang="cs-CZ" sz="1400" dirty="0" smtClean="0">
                <a:solidFill>
                  <a:schemeClr val="bg1"/>
                </a:solidFill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</a:rPr>
              <a:t>liberec.html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1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26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8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6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4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4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9" dur="500" tmFilter="0,0; .5, 0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0" grpId="0" build="allAtOnce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5720" y="1500174"/>
            <a:ext cx="88582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endParaRPr lang="cs-CZ" sz="1200" dirty="0" smtClean="0">
              <a:hlinkClick r:id="rId2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2"/>
              </a:rPr>
              <a:t>http://wikimediafoundation.org/wiki/File:Restaurace_Je%C5%A1t%C4%9Bd.jpg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3"/>
              </a:rPr>
              <a:t>http://wikimediafoundation.org/wiki/File:Je%C5%A1t%C4%9Bd.jpg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4"/>
              </a:rPr>
              <a:t>http://wikimediafoundation.org/wiki/File:Star%C3%BD_Je%C5%A1t%C4%9Bd.jpg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5"/>
              </a:rPr>
              <a:t>http://wikimediafoundation.org/wiki/File:Lanovka_na_Je%C5%A1t%C4%9Bd.jpg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6"/>
              </a:rPr>
              <a:t>http://wikimediafoundation.org/wiki/File:Je%C5%A1t%C4%9Bd,_lanovka,_v%C5%AFz_1.jpg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7"/>
              </a:rPr>
              <a:t>http://wikimediafoundation.org/wiki/File:Znak_Liberec.svg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8"/>
              </a:rPr>
              <a:t>http://wikimediafoundation.org/wiki/File:Liberec_(CZE)_-_location.svg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9"/>
              </a:rPr>
              <a:t>http://cs.wikipedia.org/wiki/Soubor:Liberec_z_Je%C5%A1t%C4%9Bdu_002.jpg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10"/>
              </a:rPr>
              <a:t>http://wikimediafoundation.org/wiki/File:Liberec_159.jpg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11"/>
              </a:rPr>
              <a:t>http://cs.wikipedia.org/wiki/Soubor:Liberec_Waldsteinh%C3%A4user.JPG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12"/>
              </a:rPr>
              <a:t>http://cs.wikipedia.org/wiki/Soubor:Liberec_Town_Hall_2003.jpg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13"/>
              </a:rPr>
              <a:t>http://cs.wikipedia.org/wiki/Soubor:Liberec,_Severo%C4%8Desk%C3%A9_muzeum_05.jpg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14"/>
              </a:rPr>
              <a:t>http://wikimediafoundation.org/wiki/File:Liberec_Rathaus_Aussicht.JPG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15"/>
              </a:rPr>
              <a:t>http://wikimediafoundation.org/wiki/File:Radnice_Liberec.jpeg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10"/>
              </a:rPr>
              <a:t>http://wikimediafoundation.org/wiki/File:Liberec_159.jpg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16"/>
              </a:rPr>
              <a:t>http://wikimediafoundation.org/wiki/File:HC_Liberec_Players.jpg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17"/>
              </a:rPr>
              <a:t>http://cs.wikipedia.org/wiki/Soubor:Tipsport_Arena,_Liberec.JPG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18"/>
              </a:rPr>
              <a:t>http://wikimediafoundation.org/wiki/File:Milan_Hnili%C4%8Dka_Liberec.jpg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19"/>
              </a:rPr>
              <a:t>http://cs.wikipedia.org/wiki/Soubor:Zoo_Liberec_vchod.jpg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20"/>
              </a:rPr>
              <a:t>http://cs.wikipedia.org/wiki/Soubor:IMG_7143_resize.jpg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21"/>
              </a:rPr>
              <a:t>http://cs.wikipedia.org/wiki/Soubor:Liberec_081.jpg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22"/>
              </a:rPr>
              <a:t>http://cs.wikipedia.org/wiki/Soubor:TUL_Rektorat.JPG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23"/>
              </a:rPr>
              <a:t>http://wikimediafoundation.org/wiki/File:Babylon_Liberec_2.JPG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hlinkClick r:id="rId24"/>
              </a:rPr>
              <a:t>http://wikimediafoundation.org/wiki/File:Aquapark_Liberec_02.jpg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endParaRPr lang="cs-CZ" sz="1200" dirty="0" smtClean="0"/>
          </a:p>
          <a:p>
            <a:pPr>
              <a:buFont typeface="Arial" pitchFamily="34" charset="0"/>
              <a:buChar char="•"/>
            </a:pP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357166"/>
            <a:ext cx="3500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Zdroje: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28596" y="1857364"/>
            <a:ext cx="835824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na ZŠ Mladá Boleslav 17. listopadu 1325 pro čtvrtý a pátý ročník základní školy.</a:t>
            </a:r>
          </a:p>
          <a:p>
            <a:pPr algn="ctr"/>
            <a:endParaRPr lang="cs-CZ" sz="2400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učiva o městech v rámci tématu Česká republika.</a:t>
            </a:r>
          </a:p>
          <a:p>
            <a:pPr algn="ctr"/>
            <a:endParaRPr lang="cs-CZ" sz="2400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dataprojektoru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nebo na monitorech žáků.</a:t>
            </a:r>
          </a:p>
          <a:p>
            <a:pPr algn="ctr"/>
            <a:endParaRPr lang="cs-CZ" sz="2400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1. pololetí školního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roku 2011/2012.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349</TotalTime>
  <Words>327</Words>
  <Application>Microsoft Office PowerPoint</Application>
  <PresentationFormat>Předvádění na obrazovce (4:3)</PresentationFormat>
  <Paragraphs>80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 Česká republika - Liberec</vt:lpstr>
      <vt:lpstr>Liberec</vt:lpstr>
      <vt:lpstr>Prezentace aplikace PowerPoint</vt:lpstr>
      <vt:lpstr>Zoologická a botanická zahrada</vt:lpstr>
      <vt:lpstr>HC Bílí tygři Liberec</vt:lpstr>
      <vt:lpstr>Historické budovy</vt:lpstr>
      <vt:lpstr>Novodobá tvář Liberce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</dc:title>
  <dc:creator>user</dc:creator>
  <cp:lastModifiedBy>kerdova</cp:lastModifiedBy>
  <cp:revision>33</cp:revision>
  <dcterms:created xsi:type="dcterms:W3CDTF">2012-01-02T17:23:21Z</dcterms:created>
  <dcterms:modified xsi:type="dcterms:W3CDTF">2012-01-20T15:55:37Z</dcterms:modified>
</cp:coreProperties>
</file>