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6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E809B7-38AE-449B-A42B-A1412FBEBB61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91F63F-0BFA-4303-A230-C478072F98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0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91F63F-0BFA-4303-A230-C478072F980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4805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42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35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167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132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338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679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463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223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9793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3211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51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7B7FB-687D-4401-A01F-B0732FAF9AE9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7BDCA8-A04B-494A-8C3F-B058C874D6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832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-171400"/>
            <a:ext cx="9108504" cy="6984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78378" y="2492896"/>
            <a:ext cx="1828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Martina </a:t>
            </a:r>
            <a:r>
              <a:rPr lang="cs-CZ" dirty="0" err="1" smtClean="0"/>
              <a:t>Dundová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07222" y="3036359"/>
            <a:ext cx="37621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VY_22_INOVACE_1B_07_My_birthday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582308"/>
            <a:ext cx="973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Birthday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4258636"/>
            <a:ext cx="724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čtvrtý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4869160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20.11.2011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56683" y="5373216"/>
            <a:ext cx="1422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lovní zásoba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88565" y="5949280"/>
            <a:ext cx="35309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řiřazování, nová slovíčka, malování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137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7736" y="1124744"/>
            <a:ext cx="7772400" cy="1470025"/>
          </a:xfrm>
        </p:spPr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birthday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32656"/>
            <a:ext cx="6656784" cy="1080120"/>
          </a:xfrm>
        </p:spPr>
        <p:txBody>
          <a:bodyPr>
            <a:normAutofit/>
          </a:bodyPr>
          <a:lstStyle/>
          <a:p>
            <a:r>
              <a:rPr lang="cs-CZ" sz="4000" u="sng" dirty="0" smtClean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4000" u="sng" dirty="0" smtClean="0">
                <a:solidFill>
                  <a:schemeClr val="tx2"/>
                </a:solidFill>
              </a:rPr>
              <a:t>a</a:t>
            </a:r>
            <a:r>
              <a:rPr lang="cs-CZ" sz="4000" u="sng" dirty="0" smtClean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sz="4000" u="sng" dirty="0" smtClean="0">
                <a:solidFill>
                  <a:schemeClr val="accent5">
                    <a:lumMod val="75000"/>
                  </a:schemeClr>
                </a:solidFill>
              </a:rPr>
              <a:t>p</a:t>
            </a:r>
            <a:r>
              <a:rPr lang="cs-CZ" sz="4000" u="sng" dirty="0" smtClean="0">
                <a:solidFill>
                  <a:srgbClr val="7030A0"/>
                </a:solidFill>
              </a:rPr>
              <a:t>y</a:t>
            </a:r>
            <a:r>
              <a:rPr lang="cs-CZ" sz="4000" u="sng" dirty="0" smtClean="0"/>
              <a:t> </a:t>
            </a:r>
            <a:r>
              <a:rPr lang="cs-CZ" sz="4000" u="sng" dirty="0" err="1" smtClean="0">
                <a:solidFill>
                  <a:srgbClr val="FF0000"/>
                </a:solidFill>
              </a:rPr>
              <a:t>b</a:t>
            </a:r>
            <a:r>
              <a:rPr lang="cs-CZ" sz="4000" u="sng" dirty="0" err="1" smtClean="0">
                <a:solidFill>
                  <a:srgbClr val="00B0F0"/>
                </a:solidFill>
              </a:rPr>
              <a:t>i</a:t>
            </a:r>
            <a:r>
              <a:rPr lang="cs-CZ" sz="4000" u="sng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r</a:t>
            </a:r>
            <a:r>
              <a:rPr lang="cs-CZ" sz="4000" u="sng" dirty="0" err="1" smtClean="0">
                <a:solidFill>
                  <a:srgbClr val="FFFF00"/>
                </a:solidFill>
              </a:rPr>
              <a:t>t</a:t>
            </a:r>
            <a:r>
              <a:rPr lang="cs-CZ" sz="4000" u="sng" dirty="0" err="1" smtClean="0">
                <a:solidFill>
                  <a:schemeClr val="bg1">
                    <a:lumMod val="65000"/>
                  </a:schemeClr>
                </a:solidFill>
              </a:rPr>
              <a:t>h</a:t>
            </a:r>
            <a:r>
              <a:rPr lang="cs-CZ" sz="4000" u="sng" dirty="0" err="1" smtClean="0">
                <a:solidFill>
                  <a:srgbClr val="00B050"/>
                </a:solidFill>
              </a:rPr>
              <a:t>d</a:t>
            </a:r>
            <a:r>
              <a:rPr lang="cs-CZ" sz="4000" u="sng" dirty="0" err="1" smtClean="0">
                <a:solidFill>
                  <a:srgbClr val="FFC000"/>
                </a:solidFill>
              </a:rPr>
              <a:t>a</a:t>
            </a:r>
            <a:r>
              <a:rPr lang="cs-CZ" sz="4000" u="sng" dirty="0" err="1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y</a:t>
            </a:r>
            <a:endParaRPr lang="cs-CZ" sz="4000" u="sng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 descr="C:\Users\Dundovi\AppData\Local\Microsoft\Windows\Temporary Internet Files\Content.IE5\47EGA0UN\MP9002020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504" y="2420888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6910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Spoj čarou slovíčka a </a:t>
            </a:r>
            <a:r>
              <a:rPr lang="cs-CZ" sz="2400" dirty="0" err="1" smtClean="0"/>
              <a:t>obrázky,jeden</a:t>
            </a:r>
            <a:r>
              <a:rPr lang="cs-CZ" sz="2400" dirty="0" smtClean="0"/>
              <a:t> obrázek </a:t>
            </a:r>
            <a:r>
              <a:rPr lang="cs-CZ" sz="2400" dirty="0" err="1" smtClean="0"/>
              <a:t>chybí,dokresli</a:t>
            </a:r>
            <a:r>
              <a:rPr lang="cs-CZ" sz="2400" dirty="0" smtClean="0"/>
              <a:t> ho: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cake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err="1" smtClean="0"/>
              <a:t>candle</a:t>
            </a:r>
            <a:endParaRPr lang="cs-CZ" dirty="0" smtClean="0"/>
          </a:p>
          <a:p>
            <a:r>
              <a:rPr lang="cs-CZ" dirty="0" smtClean="0"/>
              <a:t>party</a:t>
            </a:r>
          </a:p>
          <a:p>
            <a:r>
              <a:rPr lang="cs-CZ" dirty="0" err="1" smtClean="0"/>
              <a:t>birthday</a:t>
            </a:r>
            <a:endParaRPr lang="cs-CZ" dirty="0" smtClean="0"/>
          </a:p>
          <a:p>
            <a:r>
              <a:rPr lang="cs-CZ" dirty="0" err="1" smtClean="0"/>
              <a:t>present</a:t>
            </a:r>
            <a:endParaRPr lang="cs-CZ" dirty="0" smtClean="0"/>
          </a:p>
          <a:p>
            <a:r>
              <a:rPr lang="cs-CZ" dirty="0" err="1" smtClean="0"/>
              <a:t>friends</a:t>
            </a:r>
            <a:endParaRPr lang="cs-CZ" dirty="0" smtClean="0"/>
          </a:p>
          <a:p>
            <a:r>
              <a:rPr lang="cs-CZ" dirty="0" smtClean="0"/>
              <a:t>food</a:t>
            </a:r>
          </a:p>
          <a:p>
            <a:r>
              <a:rPr lang="cs-CZ" dirty="0" smtClean="0"/>
              <a:t>drink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39752" y="3771550"/>
            <a:ext cx="1741423" cy="196170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Dundovi\AppData\Local\Microsoft\Windows\Temporary Internet Files\Content.IE5\XWAA6Q4S\MP9004341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3" y="1100063"/>
            <a:ext cx="1673247" cy="168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Dundovi\AppData\Local\Microsoft\Windows\Temporary Internet Files\Content.IE5\UOU2JUBL\MP9004339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6010" y="3026955"/>
            <a:ext cx="128653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undovi\AppData\Local\Microsoft\Windows\Temporary Internet Files\Content.IE5\47EGA0UN\MP9004231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021" y="4941168"/>
            <a:ext cx="1512582" cy="1873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undovi\AppData\Local\Microsoft\Windows\Temporary Internet Files\Content.IE5\RZQ89JMO\MP9004223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052208"/>
            <a:ext cx="1276756" cy="1362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undovi\AppData\Local\Microsoft\Windows\Temporary Internet Files\Content.IE5\XWAA6Q4S\MP9004393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070" y="2777915"/>
            <a:ext cx="1929333" cy="1953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undovi\AppData\Local\Microsoft\Windows\Temporary Internet Files\Content.IE5\UOU2JUBL\MP90039958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424" y="1475924"/>
            <a:ext cx="1247775" cy="154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Dundovi\AppData\Local\Microsoft\Windows\Temporary Internet Files\Content.IE5\RZQ89JMO\MC9000404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40768"/>
            <a:ext cx="1204380" cy="1259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8535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err="1" smtClean="0"/>
              <a:t>How</a:t>
            </a:r>
            <a:r>
              <a:rPr lang="cs-CZ" sz="3100" dirty="0" smtClean="0"/>
              <a:t> </a:t>
            </a:r>
            <a:r>
              <a:rPr lang="cs-CZ" sz="3100" dirty="0" err="1" smtClean="0"/>
              <a:t>old</a:t>
            </a:r>
            <a:r>
              <a:rPr lang="cs-CZ" sz="3100" dirty="0" smtClean="0"/>
              <a:t> are </a:t>
            </a:r>
            <a:r>
              <a:rPr lang="cs-CZ" sz="3100" dirty="0" err="1" smtClean="0"/>
              <a:t>you</a:t>
            </a:r>
            <a:r>
              <a:rPr lang="cs-CZ" sz="3100" dirty="0" smtClean="0"/>
              <a:t>?.................................................</a:t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err="1" smtClean="0"/>
              <a:t>Draw</a:t>
            </a:r>
            <a:r>
              <a:rPr lang="cs-CZ" sz="3100" dirty="0" smtClean="0"/>
              <a:t> a big </a:t>
            </a:r>
            <a:r>
              <a:rPr lang="cs-CZ" sz="3100" dirty="0" err="1" smtClean="0"/>
              <a:t>cake</a:t>
            </a:r>
            <a:r>
              <a:rPr lang="cs-CZ" sz="3100" dirty="0" smtClean="0"/>
              <a:t> </a:t>
            </a:r>
            <a:r>
              <a:rPr lang="cs-CZ" sz="3100" dirty="0" err="1" smtClean="0"/>
              <a:t>with</a:t>
            </a:r>
            <a:r>
              <a:rPr lang="cs-CZ" sz="3100" dirty="0" smtClean="0"/>
              <a:t> </a:t>
            </a:r>
            <a:r>
              <a:rPr lang="cs-CZ" sz="3100" dirty="0" err="1" smtClean="0"/>
              <a:t>candles</a:t>
            </a:r>
            <a:r>
              <a:rPr lang="cs-CZ" sz="3100" dirty="0" smtClean="0"/>
              <a:t> </a:t>
            </a:r>
            <a:r>
              <a:rPr lang="cs-CZ" sz="3100" dirty="0" err="1" smtClean="0"/>
              <a:t>for</a:t>
            </a:r>
            <a:r>
              <a:rPr lang="cs-CZ" sz="3100" dirty="0" smtClean="0"/>
              <a:t> </a:t>
            </a:r>
            <a:r>
              <a:rPr lang="cs-CZ" sz="3100" dirty="0" err="1" smtClean="0"/>
              <a:t>your</a:t>
            </a:r>
            <a:r>
              <a:rPr lang="cs-CZ" sz="3100" dirty="0" smtClean="0"/>
              <a:t>  </a:t>
            </a:r>
            <a:r>
              <a:rPr lang="cs-CZ" sz="3100" dirty="0" err="1" smtClean="0"/>
              <a:t>friend</a:t>
            </a:r>
            <a:r>
              <a:rPr lang="cs-CZ" sz="3100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988840"/>
            <a:ext cx="8568952" cy="47525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962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3643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45</Words>
  <Application>Microsoft Office PowerPoint</Application>
  <PresentationFormat>Předvádění na obrazovce (4:3)</PresentationFormat>
  <Paragraphs>25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My birthday</vt:lpstr>
      <vt:lpstr>Spoj čarou slovíčka a obrázky,jeden obrázek chybí,dokresli ho:</vt:lpstr>
      <vt:lpstr>   How old are you?.................................................  Draw a big cake with candles for your  friend.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birthday</dc:title>
  <dc:creator>Dundovi</dc:creator>
  <cp:lastModifiedBy>Dundovi</cp:lastModifiedBy>
  <cp:revision>10</cp:revision>
  <dcterms:created xsi:type="dcterms:W3CDTF">2011-10-24T14:55:33Z</dcterms:created>
  <dcterms:modified xsi:type="dcterms:W3CDTF">2012-06-12T17:24:59Z</dcterms:modified>
</cp:coreProperties>
</file>