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8" r:id="rId2"/>
    <p:sldId id="256" r:id="rId3"/>
    <p:sldId id="257" r:id="rId4"/>
    <p:sldId id="259" r:id="rId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EAE380-3E87-4A2E-9337-485CA9753409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5A52FD-6B57-452E-B60B-4BCF3F7520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7667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81B9A-A460-49FD-B805-B4CBD5012D01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008243-012D-499B-AA9F-F2E15043A6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4541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911F2-EB44-450A-8D39-E42DF71FE509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5660A1-BFE3-45DA-8412-6CA8BC67B4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8595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62D1EF-978F-40D6-BC89-2D12ED7A5046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7AAE9D-8321-4D23-945F-DA3B7C0229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141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0E8DB-FD3E-470B-84FC-0C7D72ED4CDB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792BEA-17FA-4C1E-99DB-BBFB9D0854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39188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33159-8EC6-41B5-8060-62AB85868BCB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5DC13D-9B2E-4422-93E0-906E167E84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4119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E44B12-F875-48FC-9F0C-013DA0FD7471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C7F5C-4930-4C0C-B54D-9A9D735447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1554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5C463-FEB4-4649-9177-13E1990A5498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9FAAC-CC3B-443D-ABD4-0E209F7973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5899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65D81-E86D-4D5E-8884-9C38BA7D8EED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40DEB-144B-4ABE-B24C-5A3A890800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5193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18873A-5C7B-44DA-A373-BCA33F2EA895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8BBD29-46DF-47C8-BE07-C98CA23EDC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1655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3CC24-CAB3-4AB1-813F-BCDDFA859B4B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2D42C-370B-484C-B05B-4814F15B13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8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10BE5-D260-4012-A3AE-E54221BF883E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FAFC1-8E69-4B5E-B42F-39FD0853B1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4724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59656BF-E666-4748-A767-F4DFC888767B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B7FB3F0-69D6-47AE-9004-9F70AC5C03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33350"/>
            <a:ext cx="9144000" cy="72596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7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70163" y="2636912"/>
            <a:ext cx="18281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Martina </a:t>
            </a:r>
            <a:r>
              <a:rPr lang="cs-CZ" dirty="0" err="1" smtClean="0"/>
              <a:t>Dundová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127403" y="3107948"/>
            <a:ext cx="37201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VY_22_INOVACE_1B_08_Prepositions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252860" y="3689707"/>
            <a:ext cx="1345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Prepositions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79712" y="4293096"/>
            <a:ext cx="724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čtvrtý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076440" y="4869160"/>
            <a:ext cx="11192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3.12.2011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547664" y="5445224"/>
            <a:ext cx="43049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/>
              <a:t>p</a:t>
            </a:r>
            <a:r>
              <a:rPr lang="cs-CZ" dirty="0" err="1" smtClean="0"/>
              <a:t>repositions</a:t>
            </a:r>
            <a:r>
              <a:rPr lang="cs-CZ" dirty="0" smtClean="0"/>
              <a:t> on, in, </a:t>
            </a:r>
            <a:r>
              <a:rPr lang="cs-CZ" dirty="0" err="1" smtClean="0"/>
              <a:t>next</a:t>
            </a:r>
            <a:r>
              <a:rPr lang="cs-CZ" dirty="0" smtClean="0"/>
              <a:t> to, </a:t>
            </a:r>
            <a:r>
              <a:rPr lang="cs-CZ" dirty="0" err="1" smtClean="0"/>
              <a:t>between</a:t>
            </a:r>
            <a:r>
              <a:rPr lang="cs-CZ" dirty="0" smtClean="0"/>
              <a:t>, </a:t>
            </a:r>
            <a:r>
              <a:rPr lang="cs-CZ" dirty="0" err="1" smtClean="0"/>
              <a:t>under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382767" y="6052646"/>
            <a:ext cx="17917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řiřazování, čtení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4213" y="-242888"/>
            <a:ext cx="7772400" cy="1470026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200" u="sng" dirty="0" smtClean="0">
                <a:solidFill>
                  <a:schemeClr val="accent1">
                    <a:lumMod val="75000"/>
                  </a:schemeClr>
                </a:solidFill>
              </a:rPr>
              <a:t>PREPOSITIONS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4925" y="1628775"/>
            <a:ext cx="4032250" cy="4895850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ON          - na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IN           -  v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UNDER     - pod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rgbClr val="FFFF00"/>
                </a:solidFill>
              </a:rPr>
              <a:t>   NEXT TO   - vedle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BETWEEN   - mezi</a:t>
            </a:r>
          </a:p>
        </p:txBody>
      </p:sp>
      <p:pic>
        <p:nvPicPr>
          <p:cNvPr id="307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420938"/>
            <a:ext cx="3006725" cy="2436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Krychle 3"/>
          <p:cNvSpPr/>
          <p:nvPr/>
        </p:nvSpPr>
        <p:spPr>
          <a:xfrm>
            <a:off x="4503738" y="1628775"/>
            <a:ext cx="555625" cy="681038"/>
          </a:xfrm>
          <a:prstGeom prst="cub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Krychle 4"/>
          <p:cNvSpPr/>
          <p:nvPr/>
        </p:nvSpPr>
        <p:spPr>
          <a:xfrm>
            <a:off x="6081713" y="2768600"/>
            <a:ext cx="555625" cy="719138"/>
          </a:xfrm>
          <a:prstGeom prst="cub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Krychle 5"/>
          <p:cNvSpPr/>
          <p:nvPr/>
        </p:nvSpPr>
        <p:spPr>
          <a:xfrm>
            <a:off x="6146800" y="4581525"/>
            <a:ext cx="504825" cy="709613"/>
          </a:xfrm>
          <a:prstGeom prst="cub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Krychle 6"/>
          <p:cNvSpPr/>
          <p:nvPr/>
        </p:nvSpPr>
        <p:spPr>
          <a:xfrm>
            <a:off x="7092950" y="5876925"/>
            <a:ext cx="574675" cy="819150"/>
          </a:xfrm>
          <a:prstGeom prst="cub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Krychle 7"/>
          <p:cNvSpPr/>
          <p:nvPr/>
        </p:nvSpPr>
        <p:spPr>
          <a:xfrm>
            <a:off x="4725988" y="3487738"/>
            <a:ext cx="503237" cy="687387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Krychle 8"/>
          <p:cNvSpPr/>
          <p:nvPr/>
        </p:nvSpPr>
        <p:spPr>
          <a:xfrm>
            <a:off x="5511800" y="5876925"/>
            <a:ext cx="608013" cy="819150"/>
          </a:xfrm>
          <a:prstGeom prst="cub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Ohnutá šipka 9"/>
          <p:cNvSpPr/>
          <p:nvPr/>
        </p:nvSpPr>
        <p:spPr>
          <a:xfrm>
            <a:off x="3859213" y="1298575"/>
            <a:ext cx="812800" cy="868363"/>
          </a:xfrm>
          <a:prstGeom prst="bent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Šipka ve tvaru U 10"/>
          <p:cNvSpPr/>
          <p:nvPr/>
        </p:nvSpPr>
        <p:spPr>
          <a:xfrm>
            <a:off x="5676900" y="2184400"/>
            <a:ext cx="887413" cy="877888"/>
          </a:xfrm>
          <a:prstGeom prst="uturn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3" name="Zahnutá šipka nahoru 12"/>
          <p:cNvSpPr/>
          <p:nvPr/>
        </p:nvSpPr>
        <p:spPr>
          <a:xfrm>
            <a:off x="3859213" y="4156075"/>
            <a:ext cx="1216025" cy="73025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Šipka doprava se zářezem 13"/>
          <p:cNvSpPr/>
          <p:nvPr/>
        </p:nvSpPr>
        <p:spPr>
          <a:xfrm>
            <a:off x="6831013" y="4806950"/>
            <a:ext cx="977900" cy="484188"/>
          </a:xfrm>
          <a:prstGeom prst="notch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Šipka nahoru 14"/>
          <p:cNvSpPr/>
          <p:nvPr/>
        </p:nvSpPr>
        <p:spPr>
          <a:xfrm>
            <a:off x="6373813" y="5880100"/>
            <a:ext cx="484187" cy="977900"/>
          </a:xfrm>
          <a:prstGeom prst="up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Where is it?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468313" y="1052513"/>
            <a:ext cx="8229600" cy="5616575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cs-CZ" smtClean="0"/>
              <a:t>              </a:t>
            </a:r>
            <a:r>
              <a:rPr lang="cs-CZ" i="1" smtClean="0"/>
              <a:t>on,in,under,next to,between</a:t>
            </a:r>
          </a:p>
        </p:txBody>
      </p:sp>
      <p:pic>
        <p:nvPicPr>
          <p:cNvPr id="1026" name="Picture 2" descr="C:\Users\Dundovi\AppData\Local\Microsoft\Windows\Temporary Internet Files\Content.IE5\1K03EX9L\MP90040489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72816"/>
            <a:ext cx="2826072" cy="2156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undovi\AppData\Local\Microsoft\Windows\Temporary Internet Files\Content.IE5\XWAA6Q4S\MP90034147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155562"/>
            <a:ext cx="1512169" cy="130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Dundovi\AppData\Local\Microsoft\Windows\Temporary Internet Files\Content.IE5\XWAA6Q4S\MC90021517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1882775"/>
            <a:ext cx="1672480" cy="1834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Dundovi\AppData\Local\Microsoft\Windows\Temporary Internet Files\Content.IE5\47EGA0UN\MC90023727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4154488"/>
            <a:ext cx="1619027" cy="180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Dundovi\AppData\Local\Microsoft\Windows\Temporary Internet Files\Content.IE5\47EGA0UN\MC90001334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1639" y="4637085"/>
            <a:ext cx="1504738" cy="1528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Dundovi\AppData\Local\Microsoft\Windows\Temporary Internet Files\Content.IE5\47EGA0UN\MC90001334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9870" y="4727575"/>
            <a:ext cx="1518554" cy="1509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Dundovi\AppData\Local\Microsoft\Windows\Temporary Internet Files\Content.IE5\Q6NS6LLA\MC900436326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1639" y="3084854"/>
            <a:ext cx="1245573" cy="1069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Dundovi\AppData\Local\Microsoft\Windows\Temporary Internet Files\Content.IE5\Q6NS6LLA\MC900436326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9947" y="1832192"/>
            <a:ext cx="857250" cy="1185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Dundovi\AppData\Local\Microsoft\Windows\Temporary Internet Files\Content.IE5\Q6NS6LLA\MC900436326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155562"/>
            <a:ext cx="641226" cy="1418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Dundovi\AppData\Local\Microsoft\Windows\Temporary Internet Files\Content.IE5\Q6NS6LLA\MC900436326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196568"/>
            <a:ext cx="929258" cy="128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:\Users\Dundovi\AppData\Local\Microsoft\Windows\Temporary Internet Files\Content.IE5\Q6NS6LLA\MC900436326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212" y="5234184"/>
            <a:ext cx="1910916" cy="931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smtClean="0"/>
              <a:t>Použité zdroje: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Otevřená galerie MS Office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854604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52</Words>
  <Application>Microsoft Office PowerPoint</Application>
  <PresentationFormat>Předvádění na obrazovce (4:3)</PresentationFormat>
  <Paragraphs>21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Prezentace aplikace PowerPoint</vt:lpstr>
      <vt:lpstr>PREPOSITIONS</vt:lpstr>
      <vt:lpstr>Where is it?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PREPOSITION</dc:title>
  <dc:creator>Dundovi</dc:creator>
  <cp:lastModifiedBy>Dundovi</cp:lastModifiedBy>
  <cp:revision>15</cp:revision>
  <dcterms:created xsi:type="dcterms:W3CDTF">2011-10-12T15:43:29Z</dcterms:created>
  <dcterms:modified xsi:type="dcterms:W3CDTF">2012-06-12T17:25:10Z</dcterms:modified>
</cp:coreProperties>
</file>