
<file path=[Content_Types].xml><?xml version="1.0" encoding="utf-8"?>
<Types xmlns="http://schemas.openxmlformats.org/package/2006/content-types">
  <Default Extension="png" ContentType="image/png"/>
  <Default Extension="wmf" ContentType="image/x-wmf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9" r:id="rId2"/>
    <p:sldId id="256" r:id="rId3"/>
    <p:sldId id="257" r:id="rId4"/>
    <p:sldId id="260" r:id="rId5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105" d="100"/>
          <a:sy n="105" d="100"/>
        </p:scale>
        <p:origin x="-144" y="-78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viewProps" Target="view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presProps" Target="presProps.xml"/><Relationship Id="rId5" Type="http://schemas.openxmlformats.org/officeDocument/2006/relationships/slide" Target="slides/slide4.xml"/><Relationship Id="rId4" Type="http://schemas.openxmlformats.org/officeDocument/2006/relationships/slide" Target="slides/slide3.xml"/><Relationship Id="rId9" Type="http://schemas.openxmlformats.org/officeDocument/2006/relationships/tableStyles" Target="tableStyle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483115E-4D83-47CC-BCC1-C51EDC030B60}" type="datetimeFigureOut">
              <a:rPr lang="cs-CZ" smtClean="0"/>
              <a:t>12.6.2012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D174447-0627-450C-8C68-29AF4C34FAA3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712501184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483115E-4D83-47CC-BCC1-C51EDC030B60}" type="datetimeFigureOut">
              <a:rPr lang="cs-CZ" smtClean="0"/>
              <a:t>12.6.2012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D174447-0627-450C-8C68-29AF4C34FAA3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273731965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483115E-4D83-47CC-BCC1-C51EDC030B60}" type="datetimeFigureOut">
              <a:rPr lang="cs-CZ" smtClean="0"/>
              <a:t>12.6.2012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D174447-0627-450C-8C68-29AF4C34FAA3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895011410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483115E-4D83-47CC-BCC1-C51EDC030B60}" type="datetimeFigureOut">
              <a:rPr lang="cs-CZ" smtClean="0"/>
              <a:t>12.6.2012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D174447-0627-450C-8C68-29AF4C34FAA3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001660280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483115E-4D83-47CC-BCC1-C51EDC030B60}" type="datetimeFigureOut">
              <a:rPr lang="cs-CZ" smtClean="0"/>
              <a:t>12.6.2012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D174447-0627-450C-8C68-29AF4C34FAA3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145948386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483115E-4D83-47CC-BCC1-C51EDC030B60}" type="datetimeFigureOut">
              <a:rPr lang="cs-CZ" smtClean="0"/>
              <a:t>12.6.2012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D174447-0627-450C-8C68-29AF4C34FAA3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001624254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483115E-4D83-47CC-BCC1-C51EDC030B60}" type="datetimeFigureOut">
              <a:rPr lang="cs-CZ" smtClean="0"/>
              <a:t>12.6.2012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D174447-0627-450C-8C68-29AF4C34FAA3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945878536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483115E-4D83-47CC-BCC1-C51EDC030B60}" type="datetimeFigureOut">
              <a:rPr lang="cs-CZ" smtClean="0"/>
              <a:t>12.6.2012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D174447-0627-450C-8C68-29AF4C34FAA3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401886404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483115E-4D83-47CC-BCC1-C51EDC030B60}" type="datetimeFigureOut">
              <a:rPr lang="cs-CZ" smtClean="0"/>
              <a:t>12.6.2012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D174447-0627-450C-8C68-29AF4C34FAA3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885284171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483115E-4D83-47CC-BCC1-C51EDC030B60}" type="datetimeFigureOut">
              <a:rPr lang="cs-CZ" smtClean="0"/>
              <a:t>12.6.2012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D174447-0627-450C-8C68-29AF4C34FAA3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851653167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483115E-4D83-47CC-BCC1-C51EDC030B60}" type="datetimeFigureOut">
              <a:rPr lang="cs-CZ" smtClean="0"/>
              <a:t>12.6.2012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D174447-0627-450C-8C68-29AF4C34FAA3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15343565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D483115E-4D83-47CC-BCC1-C51EDC030B60}" type="datetimeFigureOut">
              <a:rPr lang="cs-CZ" smtClean="0"/>
              <a:t>12.6.2012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174447-0627-450C-8C68-29AF4C34FAA3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24183208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wmf"/><Relationship Id="rId2" Type="http://schemas.openxmlformats.org/officeDocument/2006/relationships/image" Target="../media/image2.wmf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5.jpeg"/><Relationship Id="rId4" Type="http://schemas.openxmlformats.org/officeDocument/2006/relationships/image" Target="../media/image4.wmf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pic>
        <p:nvPicPr>
          <p:cNvPr id="1026" name="Picture 2"/>
          <p:cNvPicPr>
            <a:picLocks noGrp="1" noChangeAspect="1" noChangeArrowheads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-103366"/>
            <a:ext cx="9144000" cy="68580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3" name="TextovéPole 2"/>
          <p:cNvSpPr txBox="1"/>
          <p:nvPr/>
        </p:nvSpPr>
        <p:spPr>
          <a:xfrm>
            <a:off x="1763687" y="2492896"/>
            <a:ext cx="1828129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Martina </a:t>
            </a:r>
            <a:r>
              <a:rPr lang="cs-CZ" dirty="0" err="1" smtClean="0"/>
              <a:t>Dundová</a:t>
            </a:r>
            <a:endParaRPr lang="cs-CZ" dirty="0"/>
          </a:p>
        </p:txBody>
      </p:sp>
      <p:sp>
        <p:nvSpPr>
          <p:cNvPr id="4" name="TextovéPole 3"/>
          <p:cNvSpPr txBox="1"/>
          <p:nvPr/>
        </p:nvSpPr>
        <p:spPr>
          <a:xfrm>
            <a:off x="2989835" y="2996952"/>
            <a:ext cx="3286669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mtClean="0"/>
              <a:t>VY_22_INOVACE_1B_09_Months</a:t>
            </a:r>
            <a:endParaRPr lang="cs-CZ" dirty="0"/>
          </a:p>
        </p:txBody>
      </p:sp>
      <p:sp>
        <p:nvSpPr>
          <p:cNvPr id="5" name="TextovéPole 4"/>
          <p:cNvSpPr txBox="1"/>
          <p:nvPr/>
        </p:nvSpPr>
        <p:spPr>
          <a:xfrm>
            <a:off x="2183626" y="3573016"/>
            <a:ext cx="91191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err="1" smtClean="0"/>
              <a:t>Months</a:t>
            </a:r>
            <a:endParaRPr lang="cs-CZ" dirty="0"/>
          </a:p>
        </p:txBody>
      </p:sp>
      <p:sp>
        <p:nvSpPr>
          <p:cNvPr id="6" name="TextovéPole 5"/>
          <p:cNvSpPr txBox="1"/>
          <p:nvPr/>
        </p:nvSpPr>
        <p:spPr>
          <a:xfrm>
            <a:off x="1763688" y="4221088"/>
            <a:ext cx="724878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čtvrtý</a:t>
            </a:r>
            <a:endParaRPr lang="cs-CZ" dirty="0"/>
          </a:p>
        </p:txBody>
      </p:sp>
      <p:sp>
        <p:nvSpPr>
          <p:cNvPr id="7" name="TextovéPole 6"/>
          <p:cNvSpPr txBox="1"/>
          <p:nvPr/>
        </p:nvSpPr>
        <p:spPr>
          <a:xfrm>
            <a:off x="3114786" y="4725144"/>
            <a:ext cx="1119217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9.12.2011</a:t>
            </a:r>
            <a:endParaRPr lang="cs-CZ" dirty="0"/>
          </a:p>
        </p:txBody>
      </p:sp>
      <p:sp>
        <p:nvSpPr>
          <p:cNvPr id="8" name="TextovéPole 7"/>
          <p:cNvSpPr txBox="1"/>
          <p:nvPr/>
        </p:nvSpPr>
        <p:spPr>
          <a:xfrm>
            <a:off x="1528088" y="5345291"/>
            <a:ext cx="1461747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/>
              <a:t>m</a:t>
            </a:r>
            <a:r>
              <a:rPr lang="cs-CZ" dirty="0" smtClean="0"/>
              <a:t>ěsíce v roce</a:t>
            </a:r>
            <a:endParaRPr lang="cs-CZ" dirty="0"/>
          </a:p>
        </p:txBody>
      </p:sp>
      <p:sp>
        <p:nvSpPr>
          <p:cNvPr id="9" name="TextovéPole 8"/>
          <p:cNvSpPr txBox="1"/>
          <p:nvPr/>
        </p:nvSpPr>
        <p:spPr>
          <a:xfrm>
            <a:off x="2488566" y="5886564"/>
            <a:ext cx="3073790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/>
              <a:t>p</a:t>
            </a:r>
            <a:r>
              <a:rPr lang="cs-CZ" dirty="0" smtClean="0"/>
              <a:t>řiřazování, nová slovní zásoba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871726453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11560" y="188640"/>
            <a:ext cx="7772400" cy="1470025"/>
          </a:xfrm>
        </p:spPr>
        <p:txBody>
          <a:bodyPr/>
          <a:lstStyle/>
          <a:p>
            <a:r>
              <a:rPr lang="cs-CZ" b="1" i="1" u="sng" dirty="0" smtClean="0">
                <a:solidFill>
                  <a:schemeClr val="accent2">
                    <a:lumMod val="75000"/>
                  </a:schemeClr>
                </a:solidFill>
              </a:rPr>
              <a:t>MONTHS</a:t>
            </a:r>
            <a:endParaRPr lang="cs-CZ" b="1" i="1" u="sng" dirty="0">
              <a:solidFill>
                <a:schemeClr val="accent2">
                  <a:lumMod val="75000"/>
                </a:schemeClr>
              </a:solidFill>
            </a:endParaRPr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899592" y="1340768"/>
            <a:ext cx="7416824" cy="5112568"/>
          </a:xfrm>
        </p:spPr>
        <p:txBody>
          <a:bodyPr>
            <a:normAutofit/>
          </a:bodyPr>
          <a:lstStyle/>
          <a:p>
            <a:r>
              <a:rPr lang="cs-CZ" sz="2000" b="1" u="sng" dirty="0" smtClean="0">
                <a:solidFill>
                  <a:schemeClr val="tx2">
                    <a:lumMod val="75000"/>
                  </a:schemeClr>
                </a:solidFill>
              </a:rPr>
              <a:t>Spoj české názvy s anglickými:</a:t>
            </a:r>
          </a:p>
          <a:p>
            <a:r>
              <a:rPr lang="cs-CZ" sz="2000" b="1" dirty="0" err="1" smtClean="0">
                <a:solidFill>
                  <a:schemeClr val="tx2">
                    <a:lumMod val="75000"/>
                  </a:schemeClr>
                </a:solidFill>
              </a:rPr>
              <a:t>January</a:t>
            </a:r>
            <a:r>
              <a:rPr lang="cs-CZ" sz="2000" b="1" dirty="0" smtClean="0">
                <a:solidFill>
                  <a:schemeClr val="tx2">
                    <a:lumMod val="75000"/>
                  </a:schemeClr>
                </a:solidFill>
              </a:rPr>
              <a:t>                     září</a:t>
            </a:r>
          </a:p>
          <a:p>
            <a:r>
              <a:rPr lang="cs-CZ" sz="2000" b="1" dirty="0" err="1" smtClean="0">
                <a:solidFill>
                  <a:schemeClr val="tx2">
                    <a:lumMod val="75000"/>
                  </a:schemeClr>
                </a:solidFill>
              </a:rPr>
              <a:t>February</a:t>
            </a:r>
            <a:r>
              <a:rPr lang="cs-CZ" sz="2000" b="1" dirty="0" smtClean="0">
                <a:solidFill>
                  <a:schemeClr val="tx2">
                    <a:lumMod val="75000"/>
                  </a:schemeClr>
                </a:solidFill>
              </a:rPr>
              <a:t>                                březen</a:t>
            </a:r>
          </a:p>
          <a:p>
            <a:r>
              <a:rPr lang="cs-CZ" sz="2000" b="1" dirty="0" err="1" smtClean="0">
                <a:solidFill>
                  <a:schemeClr val="tx2">
                    <a:lumMod val="75000"/>
                  </a:schemeClr>
                </a:solidFill>
              </a:rPr>
              <a:t>March</a:t>
            </a:r>
            <a:r>
              <a:rPr lang="cs-CZ" sz="2000" b="1" dirty="0" smtClean="0">
                <a:solidFill>
                  <a:schemeClr val="tx2">
                    <a:lumMod val="75000"/>
                  </a:schemeClr>
                </a:solidFill>
              </a:rPr>
              <a:t>                                         červenec</a:t>
            </a:r>
          </a:p>
          <a:p>
            <a:r>
              <a:rPr lang="cs-CZ" sz="2000" b="1" dirty="0" err="1" smtClean="0">
                <a:solidFill>
                  <a:schemeClr val="tx2">
                    <a:lumMod val="75000"/>
                  </a:schemeClr>
                </a:solidFill>
              </a:rPr>
              <a:t>April</a:t>
            </a:r>
            <a:r>
              <a:rPr lang="cs-CZ" sz="2000" b="1" dirty="0" smtClean="0">
                <a:solidFill>
                  <a:schemeClr val="tx2">
                    <a:lumMod val="75000"/>
                  </a:schemeClr>
                </a:solidFill>
              </a:rPr>
              <a:t>                                                        prosinec</a:t>
            </a:r>
          </a:p>
          <a:p>
            <a:r>
              <a:rPr lang="cs-CZ" sz="2000" b="1" dirty="0" smtClean="0">
                <a:solidFill>
                  <a:schemeClr val="tx2">
                    <a:lumMod val="75000"/>
                  </a:schemeClr>
                </a:solidFill>
              </a:rPr>
              <a:t>May                                                        srpen</a:t>
            </a:r>
          </a:p>
          <a:p>
            <a:r>
              <a:rPr lang="cs-CZ" sz="2000" b="1" dirty="0" smtClean="0">
                <a:solidFill>
                  <a:schemeClr val="tx2">
                    <a:lumMod val="75000"/>
                  </a:schemeClr>
                </a:solidFill>
              </a:rPr>
              <a:t>June                                                  únor</a:t>
            </a:r>
          </a:p>
          <a:p>
            <a:r>
              <a:rPr lang="cs-CZ" sz="2000" b="1" dirty="0" smtClean="0">
                <a:solidFill>
                  <a:schemeClr val="tx2">
                    <a:lumMod val="75000"/>
                  </a:schemeClr>
                </a:solidFill>
              </a:rPr>
              <a:t>July                                                             květen</a:t>
            </a:r>
          </a:p>
          <a:p>
            <a:r>
              <a:rPr lang="cs-CZ" sz="2000" b="1" dirty="0" smtClean="0">
                <a:solidFill>
                  <a:schemeClr val="tx2">
                    <a:lumMod val="75000"/>
                  </a:schemeClr>
                </a:solidFill>
              </a:rPr>
              <a:t>August                                             říjen</a:t>
            </a:r>
          </a:p>
          <a:p>
            <a:r>
              <a:rPr lang="cs-CZ" sz="2000" b="1" dirty="0" err="1" smtClean="0">
                <a:solidFill>
                  <a:schemeClr val="tx2">
                    <a:lumMod val="75000"/>
                  </a:schemeClr>
                </a:solidFill>
              </a:rPr>
              <a:t>September</a:t>
            </a:r>
            <a:r>
              <a:rPr lang="cs-CZ" sz="2000" b="1" dirty="0" smtClean="0">
                <a:solidFill>
                  <a:schemeClr val="tx2">
                    <a:lumMod val="75000"/>
                  </a:schemeClr>
                </a:solidFill>
              </a:rPr>
              <a:t>                                            listopad</a:t>
            </a:r>
          </a:p>
          <a:p>
            <a:r>
              <a:rPr lang="cs-CZ" sz="2000" b="1" dirty="0" err="1" smtClean="0">
                <a:solidFill>
                  <a:schemeClr val="tx2">
                    <a:lumMod val="75000"/>
                  </a:schemeClr>
                </a:solidFill>
              </a:rPr>
              <a:t>October</a:t>
            </a:r>
            <a:r>
              <a:rPr lang="cs-CZ" sz="2000" b="1" dirty="0" smtClean="0">
                <a:solidFill>
                  <a:schemeClr val="tx2">
                    <a:lumMod val="75000"/>
                  </a:schemeClr>
                </a:solidFill>
              </a:rPr>
              <a:t>                                   leden</a:t>
            </a:r>
          </a:p>
          <a:p>
            <a:r>
              <a:rPr lang="cs-CZ" sz="2000" b="1" dirty="0" err="1" smtClean="0">
                <a:solidFill>
                  <a:schemeClr val="tx2">
                    <a:lumMod val="75000"/>
                  </a:schemeClr>
                </a:solidFill>
              </a:rPr>
              <a:t>November</a:t>
            </a:r>
            <a:r>
              <a:rPr lang="cs-CZ" sz="2000" b="1" dirty="0" smtClean="0">
                <a:solidFill>
                  <a:schemeClr val="tx2">
                    <a:lumMod val="75000"/>
                  </a:schemeClr>
                </a:solidFill>
              </a:rPr>
              <a:t>                  červen</a:t>
            </a:r>
          </a:p>
          <a:p>
            <a:r>
              <a:rPr lang="cs-CZ" sz="2000" b="1" dirty="0" err="1" smtClean="0">
                <a:solidFill>
                  <a:schemeClr val="tx2">
                    <a:lumMod val="75000"/>
                  </a:schemeClr>
                </a:solidFill>
              </a:rPr>
              <a:t>December</a:t>
            </a:r>
            <a:r>
              <a:rPr lang="cs-CZ" sz="2000" b="1" dirty="0" smtClean="0">
                <a:solidFill>
                  <a:schemeClr val="tx2">
                    <a:lumMod val="75000"/>
                  </a:schemeClr>
                </a:solidFill>
              </a:rPr>
              <a:t>        duben</a:t>
            </a:r>
            <a:endParaRPr lang="cs-CZ" sz="2000" b="1" dirty="0">
              <a:solidFill>
                <a:schemeClr val="tx2">
                  <a:lumMod val="75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150498146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3200" b="1" u="sng" dirty="0" smtClean="0"/>
              <a:t>Připiš měsíce k ročnímu období , kam patří:</a:t>
            </a:r>
            <a:endParaRPr lang="cs-CZ" sz="3200" b="1" u="sng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77500" lnSpcReduction="20000"/>
          </a:bodyPr>
          <a:lstStyle/>
          <a:p>
            <a:r>
              <a:rPr lang="cs-CZ" dirty="0" err="1" smtClean="0">
                <a:solidFill>
                  <a:schemeClr val="accent2">
                    <a:lumMod val="75000"/>
                  </a:schemeClr>
                </a:solidFill>
              </a:rPr>
              <a:t>Autumn</a:t>
            </a:r>
            <a:r>
              <a:rPr lang="cs-CZ" dirty="0" smtClean="0">
                <a:solidFill>
                  <a:schemeClr val="accent2">
                    <a:lumMod val="75000"/>
                  </a:schemeClr>
                </a:solidFill>
              </a:rPr>
              <a:t>    </a:t>
            </a:r>
            <a:r>
              <a:rPr lang="cs-CZ" dirty="0" smtClean="0"/>
              <a:t>                                      </a:t>
            </a:r>
            <a:r>
              <a:rPr lang="cs-CZ" dirty="0" err="1" smtClean="0">
                <a:solidFill>
                  <a:srgbClr val="00B050"/>
                </a:solidFill>
              </a:rPr>
              <a:t>Spring</a:t>
            </a:r>
            <a:endParaRPr lang="cs-CZ" dirty="0" smtClean="0">
              <a:solidFill>
                <a:srgbClr val="00B050"/>
              </a:solidFill>
            </a:endParaRPr>
          </a:p>
          <a:p>
            <a:endParaRPr lang="cs-CZ" dirty="0" smtClean="0"/>
          </a:p>
          <a:p>
            <a:r>
              <a:rPr lang="cs-CZ" dirty="0" smtClean="0"/>
              <a:t>……………………                              ………………………</a:t>
            </a:r>
          </a:p>
          <a:p>
            <a:r>
              <a:rPr lang="cs-CZ" dirty="0" smtClean="0"/>
              <a:t>……………………                              ………………………</a:t>
            </a:r>
          </a:p>
          <a:p>
            <a:r>
              <a:rPr lang="cs-CZ" dirty="0" smtClean="0"/>
              <a:t>……………………                               ………………………</a:t>
            </a:r>
          </a:p>
          <a:p>
            <a:endParaRPr lang="cs-CZ" dirty="0" smtClean="0"/>
          </a:p>
          <a:p>
            <a:r>
              <a:rPr lang="cs-CZ" dirty="0" smtClean="0">
                <a:solidFill>
                  <a:srgbClr val="0070C0"/>
                </a:solidFill>
              </a:rPr>
              <a:t>Winter </a:t>
            </a:r>
            <a:r>
              <a:rPr lang="cs-CZ" dirty="0" smtClean="0"/>
              <a:t>                                          </a:t>
            </a:r>
            <a:r>
              <a:rPr lang="cs-CZ" dirty="0" err="1" smtClean="0">
                <a:solidFill>
                  <a:srgbClr val="FFC000"/>
                </a:solidFill>
              </a:rPr>
              <a:t>Summer</a:t>
            </a:r>
            <a:endParaRPr lang="cs-CZ" dirty="0" smtClean="0">
              <a:solidFill>
                <a:srgbClr val="FFC000"/>
              </a:solidFill>
            </a:endParaRPr>
          </a:p>
          <a:p>
            <a:endParaRPr lang="cs-CZ" dirty="0" smtClean="0"/>
          </a:p>
          <a:p>
            <a:r>
              <a:rPr lang="cs-CZ" dirty="0" smtClean="0"/>
              <a:t>……………………                               ………………….....</a:t>
            </a:r>
          </a:p>
          <a:p>
            <a:r>
              <a:rPr lang="cs-CZ" dirty="0" smtClean="0"/>
              <a:t>…………………….                              ………………........</a:t>
            </a:r>
          </a:p>
          <a:p>
            <a:r>
              <a:rPr lang="cs-CZ" dirty="0" smtClean="0"/>
              <a:t>…………………….                              ……………………..                  </a:t>
            </a:r>
            <a:endParaRPr lang="cs-CZ" dirty="0"/>
          </a:p>
        </p:txBody>
      </p:sp>
      <p:pic>
        <p:nvPicPr>
          <p:cNvPr id="7" name="Picture 5" descr="C:\Users\Dundovi\AppData\Local\Microsoft\Windows\Temporary Internet Files\Content.IE5\Q6NS6LLA\MC900022861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195737" y="3679408"/>
            <a:ext cx="1183680" cy="88065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0" name="Picture 6" descr="C:\Users\Dundovi\AppData\Local\Microsoft\Windows\Temporary Internet Files\Content.IE5\Q6NS6LLA\MC900021669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300192" y="3623959"/>
            <a:ext cx="1030189" cy="93610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1" name="Picture 7" descr="C:\Users\Dundovi\AppData\Local\Microsoft\Windows\Temporary Internet Files\Content.IE5\YKGS1UE3\MC900019670[1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195737" y="1304764"/>
            <a:ext cx="1224136" cy="89035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2" name="Picture 8" descr="C:\Users\Dundovi\AppData\Local\Microsoft\Windows\Temporary Internet Files\Content.IE5\RZQ89JMO\MP900406912[1].jpg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439943" y="1412777"/>
            <a:ext cx="890438" cy="78234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714315168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3600" dirty="0" smtClean="0"/>
              <a:t>Použité zdroje:</a:t>
            </a:r>
            <a:endParaRPr lang="cs-CZ" sz="36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Otevřená galerie </a:t>
            </a:r>
            <a:r>
              <a:rPr lang="cs-CZ" smtClean="0"/>
              <a:t>MS Office</a:t>
            </a:r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644513714"/>
      </p:ext>
    </p:extLst>
  </p:cSld>
  <p:clrMapOvr>
    <a:masterClrMapping/>
  </p:clrMapOvr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83</TotalTime>
  <Words>77</Words>
  <Application>Microsoft Office PowerPoint</Application>
  <PresentationFormat>Předvádění na obrazovce (4:3)</PresentationFormat>
  <Paragraphs>35</Paragraphs>
  <Slides>4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4</vt:i4>
      </vt:variant>
    </vt:vector>
  </HeadingPairs>
  <TitlesOfParts>
    <vt:vector size="5" baseType="lpstr">
      <vt:lpstr>Motiv systému Office</vt:lpstr>
      <vt:lpstr>Prezentace aplikace PowerPoint</vt:lpstr>
      <vt:lpstr>MONTHS</vt:lpstr>
      <vt:lpstr>Připiš měsíce k ročnímu období , kam patří:</vt:lpstr>
      <vt:lpstr>Použité zdroje: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Dundovi</dc:creator>
  <cp:lastModifiedBy>Dundovi</cp:lastModifiedBy>
  <cp:revision>9</cp:revision>
  <dcterms:created xsi:type="dcterms:W3CDTF">2011-11-09T15:33:05Z</dcterms:created>
  <dcterms:modified xsi:type="dcterms:W3CDTF">2012-06-12T17:25:23Z</dcterms:modified>
</cp:coreProperties>
</file>